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9" r:id="rId2"/>
    <p:sldId id="261" r:id="rId3"/>
    <p:sldId id="262" r:id="rId4"/>
    <p:sldId id="257" r:id="rId5"/>
    <p:sldId id="263" r:id="rId6"/>
    <p:sldId id="264" r:id="rId7"/>
    <p:sldId id="265" r:id="rId8"/>
    <p:sldId id="282" r:id="rId9"/>
    <p:sldId id="267" r:id="rId10"/>
    <p:sldId id="268" r:id="rId11"/>
    <p:sldId id="269" r:id="rId12"/>
    <p:sldId id="270" r:id="rId13"/>
    <p:sldId id="271" r:id="rId14"/>
    <p:sldId id="272" r:id="rId15"/>
    <p:sldId id="273" r:id="rId16"/>
    <p:sldId id="274" r:id="rId17"/>
    <p:sldId id="284" r:id="rId18"/>
    <p:sldId id="285" r:id="rId19"/>
    <p:sldId id="286" r:id="rId20"/>
    <p:sldId id="287" r:id="rId21"/>
    <p:sldId id="288" r:id="rId22"/>
    <p:sldId id="289" r:id="rId23"/>
    <p:sldId id="290" r:id="rId24"/>
    <p:sldId id="291" r:id="rId25"/>
    <p:sldId id="292" r:id="rId26"/>
    <p:sldId id="293" r:id="rId27"/>
    <p:sldId id="294" r:id="rId28"/>
    <p:sldId id="278" r:id="rId29"/>
    <p:sldId id="279" r:id="rId30"/>
    <p:sldId id="280" r:id="rId31"/>
    <p:sldId id="296" r:id="rId32"/>
    <p:sldId id="297" r:id="rId33"/>
    <p:sldId id="277" r:id="rId34"/>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 Martin" initials="FM" lastIdx="8" clrIdx="0">
    <p:extLst>
      <p:ext uri="{19B8F6BF-5375-455C-9EA6-DF929625EA0E}">
        <p15:presenceInfo xmlns:p15="http://schemas.microsoft.com/office/powerpoint/2012/main" userId="S-1-5-21-1140405718-358989843-3445714273-54034" providerId="AD"/>
      </p:ext>
    </p:extLst>
  </p:cmAuthor>
  <p:cmAuthor id="2" name="Evana Wright" initials="EW" lastIdx="10" clrIdx="1">
    <p:extLst>
      <p:ext uri="{19B8F6BF-5375-455C-9EA6-DF929625EA0E}">
        <p15:presenceInfo xmlns:p15="http://schemas.microsoft.com/office/powerpoint/2012/main" userId="Evana Wright" providerId="None"/>
      </p:ext>
    </p:extLst>
  </p:cmAuthor>
  <p:cmAuthor id="3" name="Natalie Stoianoff" initials="NS" lastIdx="1" clrIdx="2">
    <p:extLst>
      <p:ext uri="{19B8F6BF-5375-455C-9EA6-DF929625EA0E}">
        <p15:presenceInfo xmlns:p15="http://schemas.microsoft.com/office/powerpoint/2012/main" userId="S-1-5-21-3588706629-3798168970-822321252-114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63" d="100"/>
          <a:sy n="63" d="100"/>
        </p:scale>
        <p:origin x="48" y="24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4.xml.rels><?xml version="1.0" encoding="UTF-8" standalone="yes"?>
<Relationships xmlns="http://schemas.openxmlformats.org/package/2006/relationships"><Relationship Id="rId1" Type="http://schemas.openxmlformats.org/officeDocument/2006/relationships/image" Target="../media/image3.jpg"/></Relationships>
</file>

<file path=ppt/diagrams/_rels/data15.xml.rels><?xml version="1.0" encoding="UTF-8" standalone="yes"?>
<Relationships xmlns="http://schemas.openxmlformats.org/package/2006/relationships"><Relationship Id="rId1" Type="http://schemas.openxmlformats.org/officeDocument/2006/relationships/image" Target="../media/image4.jpg"/></Relationships>
</file>

<file path=ppt/diagrams/_rels/data17.xml.rels><?xml version="1.0" encoding="UTF-8" standalone="yes"?>
<Relationships xmlns="http://schemas.openxmlformats.org/package/2006/relationships"><Relationship Id="rId1" Type="http://schemas.openxmlformats.org/officeDocument/2006/relationships/image" Target="../media/image5.jpg"/></Relationships>
</file>

<file path=ppt/diagrams/_rels/data25.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AF39D-4A44-4483-8269-65A4BF09A851}" type="doc">
      <dgm:prSet loTypeId="urn:microsoft.com/office/officeart/2005/8/layout/vList2" loCatId="list" qsTypeId="urn:microsoft.com/office/officeart/2005/8/quickstyle/simple5" qsCatId="simple" csTypeId="urn:microsoft.com/office/officeart/2005/8/colors/accent6_2" csCatId="accent6" phldr="1"/>
      <dgm:spPr/>
      <dgm:t>
        <a:bodyPr/>
        <a:lstStyle/>
        <a:p>
          <a:endParaRPr lang="en-US"/>
        </a:p>
      </dgm:t>
    </dgm:pt>
    <dgm:pt modelId="{F6A84C39-5158-455A-B588-948E4C132F1C}">
      <dgm:prSet custT="1"/>
      <dgm:spPr/>
      <dgm:t>
        <a:bodyPr/>
        <a:lstStyle/>
        <a:p>
          <a:r>
            <a:rPr lang="en-AU" sz="1800" dirty="0"/>
            <a:t>The Garuwanga Project is an Indigenous Knowledge Forum project funded under an Australian Research Council Linkage Grant that started in 2016. </a:t>
          </a:r>
          <a:endParaRPr lang="en-US" sz="1800" dirty="0"/>
        </a:p>
      </dgm:t>
    </dgm:pt>
    <dgm:pt modelId="{B107E5C8-F337-4E71-8E98-A5D2CCE60C77}" type="parTrans" cxnId="{6FFCC03B-3C05-4304-973F-AAF1186F3F10}">
      <dgm:prSet/>
      <dgm:spPr/>
      <dgm:t>
        <a:bodyPr/>
        <a:lstStyle/>
        <a:p>
          <a:endParaRPr lang="en-US"/>
        </a:p>
      </dgm:t>
    </dgm:pt>
    <dgm:pt modelId="{CD910903-54C7-4193-8C3D-DC4DDC29DA5C}" type="sibTrans" cxnId="{6FFCC03B-3C05-4304-973F-AAF1186F3F10}">
      <dgm:prSet/>
      <dgm:spPr/>
      <dgm:t>
        <a:bodyPr/>
        <a:lstStyle/>
        <a:p>
          <a:endParaRPr lang="en-US"/>
        </a:p>
      </dgm:t>
    </dgm:pt>
    <dgm:pt modelId="{DEA15139-B03A-4B6E-8AB8-900A3487B6EC}">
      <dgm:prSet custT="1"/>
      <dgm:spPr/>
      <dgm:t>
        <a:bodyPr/>
        <a:lstStyle/>
        <a:p>
          <a:r>
            <a:rPr lang="en-AU" sz="2400" dirty="0"/>
            <a:t>The </a:t>
          </a:r>
          <a:r>
            <a:rPr lang="en-AU" sz="2400" dirty="0" err="1"/>
            <a:t>Garuwanga</a:t>
          </a:r>
          <a:r>
            <a:rPr lang="en-AU" sz="2400" dirty="0"/>
            <a:t> Project aims to:</a:t>
          </a:r>
          <a:endParaRPr lang="en-US" sz="2400" dirty="0"/>
        </a:p>
      </dgm:t>
    </dgm:pt>
    <dgm:pt modelId="{09DD7046-1487-4336-BFD9-B21F8E9E6520}" type="parTrans" cxnId="{C4659BA7-C6E9-4232-BB39-D52DEC8C9B8E}">
      <dgm:prSet/>
      <dgm:spPr/>
      <dgm:t>
        <a:bodyPr/>
        <a:lstStyle/>
        <a:p>
          <a:endParaRPr lang="en-US"/>
        </a:p>
      </dgm:t>
    </dgm:pt>
    <dgm:pt modelId="{0651F248-3067-4CD3-BBA7-99F11D1752C1}" type="sibTrans" cxnId="{C4659BA7-C6E9-4232-BB39-D52DEC8C9B8E}">
      <dgm:prSet/>
      <dgm:spPr/>
      <dgm:t>
        <a:bodyPr/>
        <a:lstStyle/>
        <a:p>
          <a:endParaRPr lang="en-US"/>
        </a:p>
      </dgm:t>
    </dgm:pt>
    <dgm:pt modelId="{2A60700A-56FB-4670-8B8C-A3822609B5DB}">
      <dgm:prSet custT="1"/>
      <dgm:spPr/>
      <dgm:t>
        <a:bodyPr/>
        <a:lstStyle/>
        <a:p>
          <a:r>
            <a:rPr lang="en-AU" sz="1800" dirty="0"/>
            <a:t>identify and evaluate a variety of legal governance  structures for a Competent Authority suitable for administering an Indigenous Knowledge protection regime</a:t>
          </a:r>
          <a:endParaRPr lang="en-US" sz="1800" dirty="0"/>
        </a:p>
      </dgm:t>
    </dgm:pt>
    <dgm:pt modelId="{EE7BF1A7-8ADE-4487-ADD9-36B6F57ADFFE}" type="parTrans" cxnId="{FE01C67B-D2A5-44C3-B6D9-221D73E4EF25}">
      <dgm:prSet/>
      <dgm:spPr/>
      <dgm:t>
        <a:bodyPr/>
        <a:lstStyle/>
        <a:p>
          <a:endParaRPr lang="en-US"/>
        </a:p>
      </dgm:t>
    </dgm:pt>
    <dgm:pt modelId="{0E7DB048-4FE1-43F6-833E-5BAEE4797A41}" type="sibTrans" cxnId="{FE01C67B-D2A5-44C3-B6D9-221D73E4EF25}">
      <dgm:prSet/>
      <dgm:spPr/>
      <dgm:t>
        <a:bodyPr/>
        <a:lstStyle/>
        <a:p>
          <a:endParaRPr lang="en-US"/>
        </a:p>
      </dgm:t>
    </dgm:pt>
    <dgm:pt modelId="{1D65A4CA-A862-4A60-8E96-629BD3FAFBFF}">
      <dgm:prSet custT="1"/>
      <dgm:spPr/>
      <dgm:t>
        <a:bodyPr/>
        <a:lstStyle/>
        <a:p>
          <a:r>
            <a:rPr lang="en-AU" sz="1800" dirty="0"/>
            <a:t>facilitate Aboriginal Community engagement in making that determination</a:t>
          </a:r>
          <a:endParaRPr lang="en-US" sz="1800" dirty="0"/>
        </a:p>
      </dgm:t>
    </dgm:pt>
    <dgm:pt modelId="{8C518519-0AFE-4BF0-8BB3-72F5DC0EBAB6}" type="parTrans" cxnId="{E683A91A-454F-4D0F-BC7F-B5CCF6E5AA8D}">
      <dgm:prSet/>
      <dgm:spPr/>
      <dgm:t>
        <a:bodyPr/>
        <a:lstStyle/>
        <a:p>
          <a:endParaRPr lang="en-US"/>
        </a:p>
      </dgm:t>
    </dgm:pt>
    <dgm:pt modelId="{1AD980CA-5BB4-44AE-93E7-01D49A5511A5}" type="sibTrans" cxnId="{E683A91A-454F-4D0F-BC7F-B5CCF6E5AA8D}">
      <dgm:prSet/>
      <dgm:spPr/>
      <dgm:t>
        <a:bodyPr/>
        <a:lstStyle/>
        <a:p>
          <a:endParaRPr lang="en-US"/>
        </a:p>
      </dgm:t>
    </dgm:pt>
    <dgm:pt modelId="{F5414181-A132-429B-9F8A-72A5DA3DD886}">
      <dgm:prSet custT="1"/>
      <dgm:spPr/>
      <dgm:t>
        <a:bodyPr/>
        <a:lstStyle/>
        <a:p>
          <a:r>
            <a:rPr lang="en-AU" sz="1800" dirty="0"/>
            <a:t>recommend a type of Competent Authority structure based on what is important to Aboriginal Communities and how such a Competent Authority should operate </a:t>
          </a:r>
          <a:endParaRPr lang="en-US" sz="1800" dirty="0"/>
        </a:p>
      </dgm:t>
    </dgm:pt>
    <dgm:pt modelId="{9E20E8B3-342A-471E-B171-FA1AB23653ED}" type="parTrans" cxnId="{DE7A0331-1AC2-4A2D-9AEA-4555B47C6DF9}">
      <dgm:prSet/>
      <dgm:spPr/>
      <dgm:t>
        <a:bodyPr/>
        <a:lstStyle/>
        <a:p>
          <a:endParaRPr lang="en-US"/>
        </a:p>
      </dgm:t>
    </dgm:pt>
    <dgm:pt modelId="{FB859AEE-2D74-4605-A9BD-DCD0DEE88324}" type="sibTrans" cxnId="{DE7A0331-1AC2-4A2D-9AEA-4555B47C6DF9}">
      <dgm:prSet/>
      <dgm:spPr/>
      <dgm:t>
        <a:bodyPr/>
        <a:lstStyle/>
        <a:p>
          <a:endParaRPr lang="en-US"/>
        </a:p>
      </dgm:t>
    </dgm:pt>
    <dgm:pt modelId="{B89306FC-063B-4589-86B0-50014479A729}">
      <dgm:prSet custT="1"/>
      <dgm:spPr/>
      <dgm:t>
        <a:bodyPr/>
        <a:lstStyle/>
        <a:p>
          <a:r>
            <a:rPr lang="en-AU" sz="1800" dirty="0"/>
            <a:t>The Project Team  has Partner Investigators representing 4 Aboriginal Partner Organisations and 3 Chief Investigators representing 2 Australian Universities.  </a:t>
          </a:r>
          <a:endParaRPr lang="en-US" sz="1800" dirty="0"/>
        </a:p>
      </dgm:t>
    </dgm:pt>
    <dgm:pt modelId="{8A37A023-191C-44FA-9FEE-9250EAA67A49}" type="parTrans" cxnId="{DE2C9614-43BB-4B24-9BA1-5343D4312FC1}">
      <dgm:prSet/>
      <dgm:spPr/>
      <dgm:t>
        <a:bodyPr/>
        <a:lstStyle/>
        <a:p>
          <a:endParaRPr lang="en-US"/>
        </a:p>
      </dgm:t>
    </dgm:pt>
    <dgm:pt modelId="{6C5FD802-001B-4261-93D9-1C802298C2E3}" type="sibTrans" cxnId="{DE2C9614-43BB-4B24-9BA1-5343D4312FC1}">
      <dgm:prSet/>
      <dgm:spPr/>
      <dgm:t>
        <a:bodyPr/>
        <a:lstStyle/>
        <a:p>
          <a:endParaRPr lang="en-US"/>
        </a:p>
      </dgm:t>
    </dgm:pt>
    <dgm:pt modelId="{B9A96C65-6F6A-477E-AEEE-143ED1754072}" type="pres">
      <dgm:prSet presAssocID="{517AF39D-4A44-4483-8269-65A4BF09A851}" presName="linear" presStyleCnt="0">
        <dgm:presLayoutVars>
          <dgm:animLvl val="lvl"/>
          <dgm:resizeHandles val="exact"/>
        </dgm:presLayoutVars>
      </dgm:prSet>
      <dgm:spPr/>
      <dgm:t>
        <a:bodyPr/>
        <a:lstStyle/>
        <a:p>
          <a:endParaRPr lang="en-US"/>
        </a:p>
      </dgm:t>
    </dgm:pt>
    <dgm:pt modelId="{EC2FD5B7-7D0D-456E-99D9-42E5B4B74539}" type="pres">
      <dgm:prSet presAssocID="{F6A84C39-5158-455A-B588-948E4C132F1C}" presName="parentText" presStyleLbl="node1" presStyleIdx="0" presStyleCnt="6">
        <dgm:presLayoutVars>
          <dgm:chMax val="0"/>
          <dgm:bulletEnabled val="1"/>
        </dgm:presLayoutVars>
      </dgm:prSet>
      <dgm:spPr/>
      <dgm:t>
        <a:bodyPr/>
        <a:lstStyle/>
        <a:p>
          <a:endParaRPr lang="en-US"/>
        </a:p>
      </dgm:t>
    </dgm:pt>
    <dgm:pt modelId="{9D3A1A08-CF3B-47F5-96A6-B0BAE76780F6}" type="pres">
      <dgm:prSet presAssocID="{CD910903-54C7-4193-8C3D-DC4DDC29DA5C}" presName="spacer" presStyleCnt="0"/>
      <dgm:spPr/>
    </dgm:pt>
    <dgm:pt modelId="{E8C288DD-B1C0-4739-B8B5-9BB279A9F953}" type="pres">
      <dgm:prSet presAssocID="{B89306FC-063B-4589-86B0-50014479A729}" presName="parentText" presStyleLbl="node1" presStyleIdx="1" presStyleCnt="6">
        <dgm:presLayoutVars>
          <dgm:chMax val="0"/>
          <dgm:bulletEnabled val="1"/>
        </dgm:presLayoutVars>
      </dgm:prSet>
      <dgm:spPr/>
      <dgm:t>
        <a:bodyPr/>
        <a:lstStyle/>
        <a:p>
          <a:endParaRPr lang="en-US"/>
        </a:p>
      </dgm:t>
    </dgm:pt>
    <dgm:pt modelId="{ABD18925-0007-4D3E-8E8B-9978C9BA7D1F}" type="pres">
      <dgm:prSet presAssocID="{6C5FD802-001B-4261-93D9-1C802298C2E3}" presName="spacer" presStyleCnt="0"/>
      <dgm:spPr/>
    </dgm:pt>
    <dgm:pt modelId="{970BC119-C7AF-4FAD-85BA-A8C3B7B060EB}" type="pres">
      <dgm:prSet presAssocID="{DEA15139-B03A-4B6E-8AB8-900A3487B6EC}" presName="parentText" presStyleLbl="node1" presStyleIdx="2" presStyleCnt="6">
        <dgm:presLayoutVars>
          <dgm:chMax val="0"/>
          <dgm:bulletEnabled val="1"/>
        </dgm:presLayoutVars>
      </dgm:prSet>
      <dgm:spPr/>
      <dgm:t>
        <a:bodyPr/>
        <a:lstStyle/>
        <a:p>
          <a:endParaRPr lang="en-US"/>
        </a:p>
      </dgm:t>
    </dgm:pt>
    <dgm:pt modelId="{355138C2-0470-4963-802D-E3990D69980E}" type="pres">
      <dgm:prSet presAssocID="{0651F248-3067-4CD3-BBA7-99F11D1752C1}" presName="spacer" presStyleCnt="0"/>
      <dgm:spPr/>
    </dgm:pt>
    <dgm:pt modelId="{8B0319DA-8CB7-4F3C-A702-38B48C547091}" type="pres">
      <dgm:prSet presAssocID="{2A60700A-56FB-4670-8B8C-A3822609B5DB}" presName="parentText" presStyleLbl="node1" presStyleIdx="3" presStyleCnt="6">
        <dgm:presLayoutVars>
          <dgm:chMax val="0"/>
          <dgm:bulletEnabled val="1"/>
        </dgm:presLayoutVars>
      </dgm:prSet>
      <dgm:spPr/>
      <dgm:t>
        <a:bodyPr/>
        <a:lstStyle/>
        <a:p>
          <a:endParaRPr lang="en-US"/>
        </a:p>
      </dgm:t>
    </dgm:pt>
    <dgm:pt modelId="{B9C3B3C4-B249-43CC-97F6-77F6C8CDC943}" type="pres">
      <dgm:prSet presAssocID="{0E7DB048-4FE1-43F6-833E-5BAEE4797A41}" presName="spacer" presStyleCnt="0"/>
      <dgm:spPr/>
    </dgm:pt>
    <dgm:pt modelId="{1178D758-1775-4B9A-A631-9B0AF02B2C52}" type="pres">
      <dgm:prSet presAssocID="{1D65A4CA-A862-4A60-8E96-629BD3FAFBFF}" presName="parentText" presStyleLbl="node1" presStyleIdx="4" presStyleCnt="6">
        <dgm:presLayoutVars>
          <dgm:chMax val="0"/>
          <dgm:bulletEnabled val="1"/>
        </dgm:presLayoutVars>
      </dgm:prSet>
      <dgm:spPr/>
      <dgm:t>
        <a:bodyPr/>
        <a:lstStyle/>
        <a:p>
          <a:endParaRPr lang="en-US"/>
        </a:p>
      </dgm:t>
    </dgm:pt>
    <dgm:pt modelId="{5FC546E4-A2A3-41CC-9B78-13D565BEA031}" type="pres">
      <dgm:prSet presAssocID="{1AD980CA-5BB4-44AE-93E7-01D49A5511A5}" presName="spacer" presStyleCnt="0"/>
      <dgm:spPr/>
    </dgm:pt>
    <dgm:pt modelId="{2BFF5645-5886-4118-AA77-3E844CE010D9}" type="pres">
      <dgm:prSet presAssocID="{F5414181-A132-429B-9F8A-72A5DA3DD886}" presName="parentText" presStyleLbl="node1" presStyleIdx="5" presStyleCnt="6">
        <dgm:presLayoutVars>
          <dgm:chMax val="0"/>
          <dgm:bulletEnabled val="1"/>
        </dgm:presLayoutVars>
      </dgm:prSet>
      <dgm:spPr/>
      <dgm:t>
        <a:bodyPr/>
        <a:lstStyle/>
        <a:p>
          <a:endParaRPr lang="en-US"/>
        </a:p>
      </dgm:t>
    </dgm:pt>
  </dgm:ptLst>
  <dgm:cxnLst>
    <dgm:cxn modelId="{DE7A0331-1AC2-4A2D-9AEA-4555B47C6DF9}" srcId="{517AF39D-4A44-4483-8269-65A4BF09A851}" destId="{F5414181-A132-429B-9F8A-72A5DA3DD886}" srcOrd="5" destOrd="0" parTransId="{9E20E8B3-342A-471E-B171-FA1AB23653ED}" sibTransId="{FB859AEE-2D74-4605-A9BD-DCD0DEE88324}"/>
    <dgm:cxn modelId="{BA9CABDC-7DF8-4AE7-8275-79317412E23E}" type="presOf" srcId="{1D65A4CA-A862-4A60-8E96-629BD3FAFBFF}" destId="{1178D758-1775-4B9A-A631-9B0AF02B2C52}" srcOrd="0" destOrd="0" presId="urn:microsoft.com/office/officeart/2005/8/layout/vList2"/>
    <dgm:cxn modelId="{E683A91A-454F-4D0F-BC7F-B5CCF6E5AA8D}" srcId="{517AF39D-4A44-4483-8269-65A4BF09A851}" destId="{1D65A4CA-A862-4A60-8E96-629BD3FAFBFF}" srcOrd="4" destOrd="0" parTransId="{8C518519-0AFE-4BF0-8BB3-72F5DC0EBAB6}" sibTransId="{1AD980CA-5BB4-44AE-93E7-01D49A5511A5}"/>
    <dgm:cxn modelId="{ABD1EC40-DE40-4380-AB59-FA0778C48D82}" type="presOf" srcId="{517AF39D-4A44-4483-8269-65A4BF09A851}" destId="{B9A96C65-6F6A-477E-AEEE-143ED1754072}" srcOrd="0" destOrd="0" presId="urn:microsoft.com/office/officeart/2005/8/layout/vList2"/>
    <dgm:cxn modelId="{6FFCC03B-3C05-4304-973F-AAF1186F3F10}" srcId="{517AF39D-4A44-4483-8269-65A4BF09A851}" destId="{F6A84C39-5158-455A-B588-948E4C132F1C}" srcOrd="0" destOrd="0" parTransId="{B107E5C8-F337-4E71-8E98-A5D2CCE60C77}" sibTransId="{CD910903-54C7-4193-8C3D-DC4DDC29DA5C}"/>
    <dgm:cxn modelId="{DE2C9614-43BB-4B24-9BA1-5343D4312FC1}" srcId="{517AF39D-4A44-4483-8269-65A4BF09A851}" destId="{B89306FC-063B-4589-86B0-50014479A729}" srcOrd="1" destOrd="0" parTransId="{8A37A023-191C-44FA-9FEE-9250EAA67A49}" sibTransId="{6C5FD802-001B-4261-93D9-1C802298C2E3}"/>
    <dgm:cxn modelId="{B3B72997-FFF6-4DDF-B30C-43C0B4B6F01C}" type="presOf" srcId="{B89306FC-063B-4589-86B0-50014479A729}" destId="{E8C288DD-B1C0-4739-B8B5-9BB279A9F953}" srcOrd="0" destOrd="0" presId="urn:microsoft.com/office/officeart/2005/8/layout/vList2"/>
    <dgm:cxn modelId="{B99884FD-8648-4D3A-9BF0-1E7ADF226E43}" type="presOf" srcId="{F6A84C39-5158-455A-B588-948E4C132F1C}" destId="{EC2FD5B7-7D0D-456E-99D9-42E5B4B74539}" srcOrd="0" destOrd="0" presId="urn:microsoft.com/office/officeart/2005/8/layout/vList2"/>
    <dgm:cxn modelId="{5C752492-5B6D-4B09-A42F-5E2491489147}" type="presOf" srcId="{DEA15139-B03A-4B6E-8AB8-900A3487B6EC}" destId="{970BC119-C7AF-4FAD-85BA-A8C3B7B060EB}" srcOrd="0" destOrd="0" presId="urn:microsoft.com/office/officeart/2005/8/layout/vList2"/>
    <dgm:cxn modelId="{FE01C67B-D2A5-44C3-B6D9-221D73E4EF25}" srcId="{517AF39D-4A44-4483-8269-65A4BF09A851}" destId="{2A60700A-56FB-4670-8B8C-A3822609B5DB}" srcOrd="3" destOrd="0" parTransId="{EE7BF1A7-8ADE-4487-ADD9-36B6F57ADFFE}" sibTransId="{0E7DB048-4FE1-43F6-833E-5BAEE4797A41}"/>
    <dgm:cxn modelId="{C4659BA7-C6E9-4232-BB39-D52DEC8C9B8E}" srcId="{517AF39D-4A44-4483-8269-65A4BF09A851}" destId="{DEA15139-B03A-4B6E-8AB8-900A3487B6EC}" srcOrd="2" destOrd="0" parTransId="{09DD7046-1487-4336-BFD9-B21F8E9E6520}" sibTransId="{0651F248-3067-4CD3-BBA7-99F11D1752C1}"/>
    <dgm:cxn modelId="{9D163536-FA7C-4975-A5D5-BE987A24084D}" type="presOf" srcId="{F5414181-A132-429B-9F8A-72A5DA3DD886}" destId="{2BFF5645-5886-4118-AA77-3E844CE010D9}" srcOrd="0" destOrd="0" presId="urn:microsoft.com/office/officeart/2005/8/layout/vList2"/>
    <dgm:cxn modelId="{BF202758-0586-4A2A-ACEB-331236202EBC}" type="presOf" srcId="{2A60700A-56FB-4670-8B8C-A3822609B5DB}" destId="{8B0319DA-8CB7-4F3C-A702-38B48C547091}" srcOrd="0" destOrd="0" presId="urn:microsoft.com/office/officeart/2005/8/layout/vList2"/>
    <dgm:cxn modelId="{BD03BC7F-17B3-40F7-882C-C8E05AA480AF}" type="presParOf" srcId="{B9A96C65-6F6A-477E-AEEE-143ED1754072}" destId="{EC2FD5B7-7D0D-456E-99D9-42E5B4B74539}" srcOrd="0" destOrd="0" presId="urn:microsoft.com/office/officeart/2005/8/layout/vList2"/>
    <dgm:cxn modelId="{84169B94-A527-4794-993A-9DFA7A4FCAFF}" type="presParOf" srcId="{B9A96C65-6F6A-477E-AEEE-143ED1754072}" destId="{9D3A1A08-CF3B-47F5-96A6-B0BAE76780F6}" srcOrd="1" destOrd="0" presId="urn:microsoft.com/office/officeart/2005/8/layout/vList2"/>
    <dgm:cxn modelId="{AC292DB4-1DB9-4E4D-8D74-FE84C45A6FED}" type="presParOf" srcId="{B9A96C65-6F6A-477E-AEEE-143ED1754072}" destId="{E8C288DD-B1C0-4739-B8B5-9BB279A9F953}" srcOrd="2" destOrd="0" presId="urn:microsoft.com/office/officeart/2005/8/layout/vList2"/>
    <dgm:cxn modelId="{1F0A324E-68AB-421A-84AF-9071CF3E41F1}" type="presParOf" srcId="{B9A96C65-6F6A-477E-AEEE-143ED1754072}" destId="{ABD18925-0007-4D3E-8E8B-9978C9BA7D1F}" srcOrd="3" destOrd="0" presId="urn:microsoft.com/office/officeart/2005/8/layout/vList2"/>
    <dgm:cxn modelId="{F97D5BE3-85FB-4FB9-A2EB-0936E3B92A09}" type="presParOf" srcId="{B9A96C65-6F6A-477E-AEEE-143ED1754072}" destId="{970BC119-C7AF-4FAD-85BA-A8C3B7B060EB}" srcOrd="4" destOrd="0" presId="urn:microsoft.com/office/officeart/2005/8/layout/vList2"/>
    <dgm:cxn modelId="{407FC79D-5EFC-4476-8069-C7CEB909C22B}" type="presParOf" srcId="{B9A96C65-6F6A-477E-AEEE-143ED1754072}" destId="{355138C2-0470-4963-802D-E3990D69980E}" srcOrd="5" destOrd="0" presId="urn:microsoft.com/office/officeart/2005/8/layout/vList2"/>
    <dgm:cxn modelId="{E30D810B-F3B4-4CFE-957C-5D9042C7D8A3}" type="presParOf" srcId="{B9A96C65-6F6A-477E-AEEE-143ED1754072}" destId="{8B0319DA-8CB7-4F3C-A702-38B48C547091}" srcOrd="6" destOrd="0" presId="urn:microsoft.com/office/officeart/2005/8/layout/vList2"/>
    <dgm:cxn modelId="{DC2DAFFC-BA7C-4D3D-BD6C-530925D8888D}" type="presParOf" srcId="{B9A96C65-6F6A-477E-AEEE-143ED1754072}" destId="{B9C3B3C4-B249-43CC-97F6-77F6C8CDC943}" srcOrd="7" destOrd="0" presId="urn:microsoft.com/office/officeart/2005/8/layout/vList2"/>
    <dgm:cxn modelId="{9B509DBD-2A96-4431-A383-5804CF5D9C6A}" type="presParOf" srcId="{B9A96C65-6F6A-477E-AEEE-143ED1754072}" destId="{1178D758-1775-4B9A-A631-9B0AF02B2C52}" srcOrd="8" destOrd="0" presId="urn:microsoft.com/office/officeart/2005/8/layout/vList2"/>
    <dgm:cxn modelId="{9E19E72C-73F3-4D13-925A-143AE8998D51}" type="presParOf" srcId="{B9A96C65-6F6A-477E-AEEE-143ED1754072}" destId="{5FC546E4-A2A3-41CC-9B78-13D565BEA031}" srcOrd="9" destOrd="0" presId="urn:microsoft.com/office/officeart/2005/8/layout/vList2"/>
    <dgm:cxn modelId="{1496F944-F967-42B2-A4A1-9F00134E6264}" type="presParOf" srcId="{B9A96C65-6F6A-477E-AEEE-143ED1754072}" destId="{2BFF5645-5886-4118-AA77-3E844CE010D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5AA1A0-312C-4320-8123-B5805501B114}"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48B167BC-5282-4CB6-8A91-6BB3991F032D}">
      <dgm:prSet/>
      <dgm:spPr/>
      <dgm:t>
        <a:bodyPr/>
        <a:lstStyle/>
        <a:p>
          <a:pPr rtl="0"/>
          <a:r>
            <a:rPr lang="en-AU" dirty="0" smtClean="0"/>
            <a:t>Relationships are critical to establish group membership and determining who has authority to make decisions. A Competent Authority should recognise the different kinds of relationships and communities relevant to Aboriginal and Torres Strait Islander Peoples including geographic communities, dispersed communities of identity and communities of interest.  This is key to establishing a framework for relationships with other organisations or institutions particularly within larger representative frameworks. </a:t>
          </a:r>
          <a:endParaRPr lang="en-AU" dirty="0"/>
        </a:p>
      </dgm:t>
    </dgm:pt>
    <dgm:pt modelId="{28CA0AC6-5B34-44F3-BC3A-C51624B633C0}" type="parTrans" cxnId="{8FE39E59-956B-446E-B265-0EF862075226}">
      <dgm:prSet/>
      <dgm:spPr/>
      <dgm:t>
        <a:bodyPr/>
        <a:lstStyle/>
        <a:p>
          <a:endParaRPr lang="en-US"/>
        </a:p>
      </dgm:t>
    </dgm:pt>
    <dgm:pt modelId="{AEF4CBEF-66BB-4195-BF7A-E1F6F31EE638}" type="sibTrans" cxnId="{8FE39E59-956B-446E-B265-0EF862075226}">
      <dgm:prSet/>
      <dgm:spPr/>
      <dgm:t>
        <a:bodyPr/>
        <a:lstStyle/>
        <a:p>
          <a:endParaRPr lang="en-US"/>
        </a:p>
      </dgm:t>
    </dgm:pt>
    <dgm:pt modelId="{9BF1906B-7B0A-4099-97E3-42B3152C0266}">
      <dgm:prSet/>
      <dgm:spPr/>
      <dgm:t>
        <a:bodyPr/>
        <a:lstStyle/>
        <a:p>
          <a:pPr rtl="0"/>
          <a:r>
            <a:rPr lang="en-AU" dirty="0" smtClean="0"/>
            <a:t>A Competent Authority must value and recognise the ‘extensive networks and overlapping relationships, strong extended family ties, multiple ties to ‘country’ and valued cultural identities’. </a:t>
          </a:r>
          <a:endParaRPr lang="en-AU" dirty="0"/>
        </a:p>
      </dgm:t>
    </dgm:pt>
    <dgm:pt modelId="{6D4C599B-5B98-4CCE-B6F9-F34EE04E7473}" type="parTrans" cxnId="{7DF64691-FE02-473C-9C0E-FFC2CACD42B6}">
      <dgm:prSet/>
      <dgm:spPr/>
      <dgm:t>
        <a:bodyPr/>
        <a:lstStyle/>
        <a:p>
          <a:endParaRPr lang="en-US"/>
        </a:p>
      </dgm:t>
    </dgm:pt>
    <dgm:pt modelId="{A139D5B8-6B26-47BD-B414-1DBAC4FF133C}" type="sibTrans" cxnId="{7DF64691-FE02-473C-9C0E-FFC2CACD42B6}">
      <dgm:prSet/>
      <dgm:spPr/>
      <dgm:t>
        <a:bodyPr/>
        <a:lstStyle/>
        <a:p>
          <a:endParaRPr lang="en-US"/>
        </a:p>
      </dgm:t>
    </dgm:pt>
    <dgm:pt modelId="{231D2B75-0A8E-46C4-9CB4-548865169000}" type="pres">
      <dgm:prSet presAssocID="{085AA1A0-312C-4320-8123-B5805501B114}" presName="Name0" presStyleCnt="0">
        <dgm:presLayoutVars>
          <dgm:dir/>
          <dgm:animOne val="branch"/>
          <dgm:animLvl val="lvl"/>
        </dgm:presLayoutVars>
      </dgm:prSet>
      <dgm:spPr/>
      <dgm:t>
        <a:bodyPr/>
        <a:lstStyle/>
        <a:p>
          <a:endParaRPr lang="en-US"/>
        </a:p>
      </dgm:t>
    </dgm:pt>
    <dgm:pt modelId="{7BE9B934-17A9-426C-8812-18CBC6FCC198}" type="pres">
      <dgm:prSet presAssocID="{48B167BC-5282-4CB6-8A91-6BB3991F032D}" presName="chaos" presStyleCnt="0"/>
      <dgm:spPr/>
    </dgm:pt>
    <dgm:pt modelId="{E4422352-AB6E-489F-844B-20D3CDFA8B00}" type="pres">
      <dgm:prSet presAssocID="{48B167BC-5282-4CB6-8A91-6BB3991F032D}" presName="parTx1" presStyleLbl="revTx" presStyleIdx="0" presStyleCnt="1" custScaleX="84633" custScaleY="230441"/>
      <dgm:spPr/>
      <dgm:t>
        <a:bodyPr/>
        <a:lstStyle/>
        <a:p>
          <a:endParaRPr lang="en-US"/>
        </a:p>
      </dgm:t>
    </dgm:pt>
    <dgm:pt modelId="{2551895E-721F-4E46-8D82-0048A9B2277A}" type="pres">
      <dgm:prSet presAssocID="{48B167BC-5282-4CB6-8A91-6BB3991F032D}" presName="c1" presStyleLbl="node1" presStyleIdx="0" presStyleCnt="19" custLinFactX="1687" custLinFactY="-138958" custLinFactNeighborX="100000" custLinFactNeighborY="-200000"/>
      <dgm:spPr/>
    </dgm:pt>
    <dgm:pt modelId="{0788D9A7-D9D3-48D5-8AF4-093166916F30}" type="pres">
      <dgm:prSet presAssocID="{48B167BC-5282-4CB6-8A91-6BB3991F032D}" presName="c2" presStyleLbl="node1" presStyleIdx="1" presStyleCnt="19" custLinFactX="500000" custLinFactNeighborX="588902" custLinFactNeighborY="4237"/>
      <dgm:spPr/>
    </dgm:pt>
    <dgm:pt modelId="{A13D8E6E-DF3D-4258-B30E-A1B397E70101}" type="pres">
      <dgm:prSet presAssocID="{48B167BC-5282-4CB6-8A91-6BB3991F032D}" presName="c3" presStyleLbl="node1" presStyleIdx="2" presStyleCnt="19" custLinFactY="-77953" custLinFactNeighborX="5392" custLinFactNeighborY="-100000"/>
      <dgm:spPr/>
    </dgm:pt>
    <dgm:pt modelId="{26BF29E6-4CD5-424C-83E2-A9F240A0E19F}" type="pres">
      <dgm:prSet presAssocID="{48B167BC-5282-4CB6-8A91-6BB3991F032D}" presName="c4" presStyleLbl="node1" presStyleIdx="3" presStyleCnt="19" custLinFactNeighborX="72029" custLinFactNeighborY="-33896"/>
      <dgm:spPr/>
    </dgm:pt>
    <dgm:pt modelId="{19ADDF37-5AA1-4AFA-8F88-B877701272C4}" type="pres">
      <dgm:prSet presAssocID="{48B167BC-5282-4CB6-8A91-6BB3991F032D}" presName="c5" presStyleLbl="node1" presStyleIdx="4" presStyleCnt="19" custLinFactY="-25451" custLinFactNeighborY="-100000"/>
      <dgm:spPr/>
    </dgm:pt>
    <dgm:pt modelId="{DF2AA28C-8F7C-448C-B093-78B9158C5EA1}" type="pres">
      <dgm:prSet presAssocID="{48B167BC-5282-4CB6-8A91-6BB3991F032D}" presName="c6" presStyleLbl="node1" presStyleIdx="5" presStyleCnt="19" custLinFactY="-48294" custLinFactNeighborX="-77220" custLinFactNeighborY="-100000"/>
      <dgm:spPr/>
    </dgm:pt>
    <dgm:pt modelId="{2E51DDD5-16FB-40FD-B09A-C429B0885C42}" type="pres">
      <dgm:prSet presAssocID="{48B167BC-5282-4CB6-8A91-6BB3991F032D}" presName="c7" presStyleLbl="node1" presStyleIdx="6" presStyleCnt="19" custLinFactX="-300000" custLinFactNeighborX="-300364" custLinFactNeighborY="-56622"/>
      <dgm:spPr/>
    </dgm:pt>
    <dgm:pt modelId="{0F680F78-AFB0-4295-9EB9-644439B64FD4}" type="pres">
      <dgm:prSet presAssocID="{48B167BC-5282-4CB6-8A91-6BB3991F032D}" presName="c8" presStyleLbl="node1" presStyleIdx="7" presStyleCnt="19" custLinFactY="-100000" custLinFactNeighborX="-25422" custLinFactNeighborY="-179640"/>
      <dgm:spPr/>
    </dgm:pt>
    <dgm:pt modelId="{D25079DD-AC33-43E1-8127-72E4F3C41EEE}" type="pres">
      <dgm:prSet presAssocID="{48B167BC-5282-4CB6-8A91-6BB3991F032D}" presName="c9" presStyleLbl="node1" presStyleIdx="8" presStyleCnt="19"/>
      <dgm:spPr/>
    </dgm:pt>
    <dgm:pt modelId="{46BA04A4-21D6-4733-8EDC-97CD874441CF}" type="pres">
      <dgm:prSet presAssocID="{48B167BC-5282-4CB6-8A91-6BB3991F032D}" presName="c10" presStyleLbl="node1" presStyleIdx="9" presStyleCnt="19" custLinFactX="36306" custLinFactNeighborX="100000" custLinFactNeighborY="-94305"/>
      <dgm:spPr/>
    </dgm:pt>
    <dgm:pt modelId="{87DBDF02-68EB-45D3-9947-36993B42C674}" type="pres">
      <dgm:prSet presAssocID="{48B167BC-5282-4CB6-8A91-6BB3991F032D}" presName="c11" presStyleLbl="node1" presStyleIdx="10" presStyleCnt="19"/>
      <dgm:spPr/>
    </dgm:pt>
    <dgm:pt modelId="{1A03468B-A8AA-46F4-9E1E-DB850BB42B10}" type="pres">
      <dgm:prSet presAssocID="{48B167BC-5282-4CB6-8A91-6BB3991F032D}" presName="c12" presStyleLbl="node1" presStyleIdx="11" presStyleCnt="19" custLinFactNeighborX="-35051" custLinFactNeighborY="37748"/>
      <dgm:spPr/>
    </dgm:pt>
    <dgm:pt modelId="{D9A703E6-F3F7-41F2-B4FC-5FB109F38CE0}" type="pres">
      <dgm:prSet presAssocID="{48B167BC-5282-4CB6-8A91-6BB3991F032D}" presName="c13" presStyleLbl="node1" presStyleIdx="12" presStyleCnt="19" custLinFactNeighborX="-39670" custLinFactNeighborY="63025"/>
      <dgm:spPr/>
    </dgm:pt>
    <dgm:pt modelId="{9A9AE4E0-76B7-4034-940C-4422432F875F}" type="pres">
      <dgm:prSet presAssocID="{48B167BC-5282-4CB6-8A91-6BB3991F032D}" presName="c14" presStyleLbl="node1" presStyleIdx="13" presStyleCnt="19" custLinFactX="-1687" custLinFactNeighborX="-100000" custLinFactNeighborY="-16948"/>
      <dgm:spPr/>
    </dgm:pt>
    <dgm:pt modelId="{99EBB717-598C-441C-ABFA-89A819C149FA}" type="pres">
      <dgm:prSet presAssocID="{48B167BC-5282-4CB6-8A91-6BB3991F032D}" presName="c15" presStyleLbl="node1" presStyleIdx="14" presStyleCnt="19" custLinFactY="15939" custLinFactNeighborX="-24266" custLinFactNeighborY="100000"/>
      <dgm:spPr/>
    </dgm:pt>
    <dgm:pt modelId="{444D992F-90A4-40FB-8E9A-7186806353FF}" type="pres">
      <dgm:prSet presAssocID="{48B167BC-5282-4CB6-8A91-6BB3991F032D}" presName="c16" presStyleLbl="node1" presStyleIdx="15" presStyleCnt="19"/>
      <dgm:spPr/>
    </dgm:pt>
    <dgm:pt modelId="{D65BBD50-3BC2-4AB3-A8A6-D813E70BC273}" type="pres">
      <dgm:prSet presAssocID="{48B167BC-5282-4CB6-8A91-6BB3991F032D}" presName="c17" presStyleLbl="node1" presStyleIdx="16" presStyleCnt="19" custLinFactNeighborX="27805" custLinFactNeighborY="68586"/>
      <dgm:spPr/>
    </dgm:pt>
    <dgm:pt modelId="{AE8ABCC9-07A9-4B90-AB1F-4E3BA618D2C4}" type="pres">
      <dgm:prSet presAssocID="{48B167BC-5282-4CB6-8A91-6BB3991F032D}" presName="c18" presStyleLbl="node1" presStyleIdx="17" presStyleCnt="19"/>
      <dgm:spPr/>
    </dgm:pt>
    <dgm:pt modelId="{BD74DE3D-6ECD-4090-A6DD-AF257C9FBB39}" type="pres">
      <dgm:prSet presAssocID="{AEF4CBEF-66BB-4195-BF7A-E1F6F31EE638}" presName="chevronComposite1" presStyleCnt="0"/>
      <dgm:spPr/>
    </dgm:pt>
    <dgm:pt modelId="{F50833CE-A4E2-47E7-BA94-B72A0A3E809B}" type="pres">
      <dgm:prSet presAssocID="{AEF4CBEF-66BB-4195-BF7A-E1F6F31EE638}" presName="chevron1" presStyleLbl="sibTrans2D1" presStyleIdx="0" presStyleCnt="2"/>
      <dgm:spPr/>
    </dgm:pt>
    <dgm:pt modelId="{0DF30412-5334-459D-97B6-6F77988DF6AD}" type="pres">
      <dgm:prSet presAssocID="{AEF4CBEF-66BB-4195-BF7A-E1F6F31EE638}" presName="spChevron1" presStyleCnt="0"/>
      <dgm:spPr/>
    </dgm:pt>
    <dgm:pt modelId="{F82DBFA6-D07A-4D5F-B6FC-87ACDCADA325}" type="pres">
      <dgm:prSet presAssocID="{AEF4CBEF-66BB-4195-BF7A-E1F6F31EE638}" presName="overlap" presStyleCnt="0"/>
      <dgm:spPr/>
    </dgm:pt>
    <dgm:pt modelId="{FB15979F-E36D-46A1-9465-2D1A987E4A78}" type="pres">
      <dgm:prSet presAssocID="{AEF4CBEF-66BB-4195-BF7A-E1F6F31EE638}" presName="chevronComposite2" presStyleCnt="0"/>
      <dgm:spPr/>
    </dgm:pt>
    <dgm:pt modelId="{6075DF2E-BB19-4553-8597-B65EB36F86EA}" type="pres">
      <dgm:prSet presAssocID="{AEF4CBEF-66BB-4195-BF7A-E1F6F31EE638}" presName="chevron2" presStyleLbl="sibTrans2D1" presStyleIdx="1" presStyleCnt="2"/>
      <dgm:spPr/>
    </dgm:pt>
    <dgm:pt modelId="{25E95085-8998-443E-842C-5302864DE7E7}" type="pres">
      <dgm:prSet presAssocID="{AEF4CBEF-66BB-4195-BF7A-E1F6F31EE638}" presName="spChevron2" presStyleCnt="0"/>
      <dgm:spPr/>
    </dgm:pt>
    <dgm:pt modelId="{F4F0D7C3-01A1-494F-9F50-11A20572A0C3}" type="pres">
      <dgm:prSet presAssocID="{9BF1906B-7B0A-4099-97E3-42B3152C0266}" presName="last" presStyleCnt="0"/>
      <dgm:spPr/>
    </dgm:pt>
    <dgm:pt modelId="{BCB5AB2C-5B4B-48A1-87BF-41FEBBCF96A1}" type="pres">
      <dgm:prSet presAssocID="{9BF1906B-7B0A-4099-97E3-42B3152C0266}" presName="circleTx" presStyleLbl="node1" presStyleIdx="18" presStyleCnt="19"/>
      <dgm:spPr/>
      <dgm:t>
        <a:bodyPr/>
        <a:lstStyle/>
        <a:p>
          <a:endParaRPr lang="en-US"/>
        </a:p>
      </dgm:t>
    </dgm:pt>
    <dgm:pt modelId="{B692FE53-2E1B-4051-8BB8-242A50081C02}" type="pres">
      <dgm:prSet presAssocID="{9BF1906B-7B0A-4099-97E3-42B3152C0266}" presName="spN" presStyleCnt="0"/>
      <dgm:spPr/>
    </dgm:pt>
  </dgm:ptLst>
  <dgm:cxnLst>
    <dgm:cxn modelId="{7DF64691-FE02-473C-9C0E-FFC2CACD42B6}" srcId="{085AA1A0-312C-4320-8123-B5805501B114}" destId="{9BF1906B-7B0A-4099-97E3-42B3152C0266}" srcOrd="1" destOrd="0" parTransId="{6D4C599B-5B98-4CCE-B6F9-F34EE04E7473}" sibTransId="{A139D5B8-6B26-47BD-B414-1DBAC4FF133C}"/>
    <dgm:cxn modelId="{C1FE816B-6C90-4667-998A-98E84DFD7338}" type="presOf" srcId="{085AA1A0-312C-4320-8123-B5805501B114}" destId="{231D2B75-0A8E-46C4-9CB4-548865169000}" srcOrd="0" destOrd="0" presId="urn:microsoft.com/office/officeart/2009/3/layout/RandomtoResultProcess"/>
    <dgm:cxn modelId="{8FE39E59-956B-446E-B265-0EF862075226}" srcId="{085AA1A0-312C-4320-8123-B5805501B114}" destId="{48B167BC-5282-4CB6-8A91-6BB3991F032D}" srcOrd="0" destOrd="0" parTransId="{28CA0AC6-5B34-44F3-BC3A-C51624B633C0}" sibTransId="{AEF4CBEF-66BB-4195-BF7A-E1F6F31EE638}"/>
    <dgm:cxn modelId="{955B08BE-B9A5-4D78-89E2-C1F1A1B672DA}" type="presOf" srcId="{48B167BC-5282-4CB6-8A91-6BB3991F032D}" destId="{E4422352-AB6E-489F-844B-20D3CDFA8B00}" srcOrd="0" destOrd="0" presId="urn:microsoft.com/office/officeart/2009/3/layout/RandomtoResultProcess"/>
    <dgm:cxn modelId="{D05C7E21-E5A3-4043-8884-5FDD44C9A87D}" type="presOf" srcId="{9BF1906B-7B0A-4099-97E3-42B3152C0266}" destId="{BCB5AB2C-5B4B-48A1-87BF-41FEBBCF96A1}" srcOrd="0" destOrd="0" presId="urn:microsoft.com/office/officeart/2009/3/layout/RandomtoResultProcess"/>
    <dgm:cxn modelId="{34E80E02-7F30-47B9-B064-6993698468E7}" type="presParOf" srcId="{231D2B75-0A8E-46C4-9CB4-548865169000}" destId="{7BE9B934-17A9-426C-8812-18CBC6FCC198}" srcOrd="0" destOrd="0" presId="urn:microsoft.com/office/officeart/2009/3/layout/RandomtoResultProcess"/>
    <dgm:cxn modelId="{1294B295-F19B-4E3D-8411-7AB5FDAA84A1}" type="presParOf" srcId="{7BE9B934-17A9-426C-8812-18CBC6FCC198}" destId="{E4422352-AB6E-489F-844B-20D3CDFA8B00}" srcOrd="0" destOrd="0" presId="urn:microsoft.com/office/officeart/2009/3/layout/RandomtoResultProcess"/>
    <dgm:cxn modelId="{A92E987A-01A0-4930-BCEC-C2152ACDD955}" type="presParOf" srcId="{7BE9B934-17A9-426C-8812-18CBC6FCC198}" destId="{2551895E-721F-4E46-8D82-0048A9B2277A}" srcOrd="1" destOrd="0" presId="urn:microsoft.com/office/officeart/2009/3/layout/RandomtoResultProcess"/>
    <dgm:cxn modelId="{06328CC9-E5A6-4569-9348-AF6C66488643}" type="presParOf" srcId="{7BE9B934-17A9-426C-8812-18CBC6FCC198}" destId="{0788D9A7-D9D3-48D5-8AF4-093166916F30}" srcOrd="2" destOrd="0" presId="urn:microsoft.com/office/officeart/2009/3/layout/RandomtoResultProcess"/>
    <dgm:cxn modelId="{2C1BA089-870E-4CAF-96FD-71DCB5DF202F}" type="presParOf" srcId="{7BE9B934-17A9-426C-8812-18CBC6FCC198}" destId="{A13D8E6E-DF3D-4258-B30E-A1B397E70101}" srcOrd="3" destOrd="0" presId="urn:microsoft.com/office/officeart/2009/3/layout/RandomtoResultProcess"/>
    <dgm:cxn modelId="{989AFC8E-E44F-46AD-B30B-5F0F0614288B}" type="presParOf" srcId="{7BE9B934-17A9-426C-8812-18CBC6FCC198}" destId="{26BF29E6-4CD5-424C-83E2-A9F240A0E19F}" srcOrd="4" destOrd="0" presId="urn:microsoft.com/office/officeart/2009/3/layout/RandomtoResultProcess"/>
    <dgm:cxn modelId="{56D038FE-DB25-4E14-BEE3-E2865DFDC32E}" type="presParOf" srcId="{7BE9B934-17A9-426C-8812-18CBC6FCC198}" destId="{19ADDF37-5AA1-4AFA-8F88-B877701272C4}" srcOrd="5" destOrd="0" presId="urn:microsoft.com/office/officeart/2009/3/layout/RandomtoResultProcess"/>
    <dgm:cxn modelId="{04315DB6-FF5A-4591-8D67-F0971D048BB1}" type="presParOf" srcId="{7BE9B934-17A9-426C-8812-18CBC6FCC198}" destId="{DF2AA28C-8F7C-448C-B093-78B9158C5EA1}" srcOrd="6" destOrd="0" presId="urn:microsoft.com/office/officeart/2009/3/layout/RandomtoResultProcess"/>
    <dgm:cxn modelId="{60C3463E-F3A6-47CF-96F8-23464892BF47}" type="presParOf" srcId="{7BE9B934-17A9-426C-8812-18CBC6FCC198}" destId="{2E51DDD5-16FB-40FD-B09A-C429B0885C42}" srcOrd="7" destOrd="0" presId="urn:microsoft.com/office/officeart/2009/3/layout/RandomtoResultProcess"/>
    <dgm:cxn modelId="{A79E5795-02E8-4A10-9671-222CFF9EFDA8}" type="presParOf" srcId="{7BE9B934-17A9-426C-8812-18CBC6FCC198}" destId="{0F680F78-AFB0-4295-9EB9-644439B64FD4}" srcOrd="8" destOrd="0" presId="urn:microsoft.com/office/officeart/2009/3/layout/RandomtoResultProcess"/>
    <dgm:cxn modelId="{5DD10709-4E99-421F-BF95-0F2BCF63B894}" type="presParOf" srcId="{7BE9B934-17A9-426C-8812-18CBC6FCC198}" destId="{D25079DD-AC33-43E1-8127-72E4F3C41EEE}" srcOrd="9" destOrd="0" presId="urn:microsoft.com/office/officeart/2009/3/layout/RandomtoResultProcess"/>
    <dgm:cxn modelId="{48330C20-F631-4356-9234-6902BC0432DA}" type="presParOf" srcId="{7BE9B934-17A9-426C-8812-18CBC6FCC198}" destId="{46BA04A4-21D6-4733-8EDC-97CD874441CF}" srcOrd="10" destOrd="0" presId="urn:microsoft.com/office/officeart/2009/3/layout/RandomtoResultProcess"/>
    <dgm:cxn modelId="{5FE32AAF-AA3F-410F-ADFD-595632F4D84F}" type="presParOf" srcId="{7BE9B934-17A9-426C-8812-18CBC6FCC198}" destId="{87DBDF02-68EB-45D3-9947-36993B42C674}" srcOrd="11" destOrd="0" presId="urn:microsoft.com/office/officeart/2009/3/layout/RandomtoResultProcess"/>
    <dgm:cxn modelId="{BE762F27-4366-4AEF-9866-CE0A00A26F77}" type="presParOf" srcId="{7BE9B934-17A9-426C-8812-18CBC6FCC198}" destId="{1A03468B-A8AA-46F4-9E1E-DB850BB42B10}" srcOrd="12" destOrd="0" presId="urn:microsoft.com/office/officeart/2009/3/layout/RandomtoResultProcess"/>
    <dgm:cxn modelId="{BA6C90AF-5C9E-4E7F-ABC3-0F5F947839C8}" type="presParOf" srcId="{7BE9B934-17A9-426C-8812-18CBC6FCC198}" destId="{D9A703E6-F3F7-41F2-B4FC-5FB109F38CE0}" srcOrd="13" destOrd="0" presId="urn:microsoft.com/office/officeart/2009/3/layout/RandomtoResultProcess"/>
    <dgm:cxn modelId="{E80348DA-F1E7-49EC-88FB-A64120B22E63}" type="presParOf" srcId="{7BE9B934-17A9-426C-8812-18CBC6FCC198}" destId="{9A9AE4E0-76B7-4034-940C-4422432F875F}" srcOrd="14" destOrd="0" presId="urn:microsoft.com/office/officeart/2009/3/layout/RandomtoResultProcess"/>
    <dgm:cxn modelId="{C7C2B958-1A49-404E-AAEA-4B6E5EF13F1C}" type="presParOf" srcId="{7BE9B934-17A9-426C-8812-18CBC6FCC198}" destId="{99EBB717-598C-441C-ABFA-89A819C149FA}" srcOrd="15" destOrd="0" presId="urn:microsoft.com/office/officeart/2009/3/layout/RandomtoResultProcess"/>
    <dgm:cxn modelId="{7E466B91-7ADB-492A-A2B3-6FED1D2A88EF}" type="presParOf" srcId="{7BE9B934-17A9-426C-8812-18CBC6FCC198}" destId="{444D992F-90A4-40FB-8E9A-7186806353FF}" srcOrd="16" destOrd="0" presId="urn:microsoft.com/office/officeart/2009/3/layout/RandomtoResultProcess"/>
    <dgm:cxn modelId="{94815D06-172A-4D7C-9526-715E25F31BCB}" type="presParOf" srcId="{7BE9B934-17A9-426C-8812-18CBC6FCC198}" destId="{D65BBD50-3BC2-4AB3-A8A6-D813E70BC273}" srcOrd="17" destOrd="0" presId="urn:microsoft.com/office/officeart/2009/3/layout/RandomtoResultProcess"/>
    <dgm:cxn modelId="{AC2411D2-24EE-4E01-B04E-6754E75A0E52}" type="presParOf" srcId="{7BE9B934-17A9-426C-8812-18CBC6FCC198}" destId="{AE8ABCC9-07A9-4B90-AB1F-4E3BA618D2C4}" srcOrd="18" destOrd="0" presId="urn:microsoft.com/office/officeart/2009/3/layout/RandomtoResultProcess"/>
    <dgm:cxn modelId="{2E7F1828-E55C-4CCD-BB11-10E785377353}" type="presParOf" srcId="{231D2B75-0A8E-46C4-9CB4-548865169000}" destId="{BD74DE3D-6ECD-4090-A6DD-AF257C9FBB39}" srcOrd="1" destOrd="0" presId="urn:microsoft.com/office/officeart/2009/3/layout/RandomtoResultProcess"/>
    <dgm:cxn modelId="{BEDDE761-55CA-4527-B062-9B58FBA980C3}" type="presParOf" srcId="{BD74DE3D-6ECD-4090-A6DD-AF257C9FBB39}" destId="{F50833CE-A4E2-47E7-BA94-B72A0A3E809B}" srcOrd="0" destOrd="0" presId="urn:microsoft.com/office/officeart/2009/3/layout/RandomtoResultProcess"/>
    <dgm:cxn modelId="{E4B48A17-3B9F-4495-AC95-37F03553AB14}" type="presParOf" srcId="{BD74DE3D-6ECD-4090-A6DD-AF257C9FBB39}" destId="{0DF30412-5334-459D-97B6-6F77988DF6AD}" srcOrd="1" destOrd="0" presId="urn:microsoft.com/office/officeart/2009/3/layout/RandomtoResultProcess"/>
    <dgm:cxn modelId="{9D207D79-75BE-4C05-9957-49FC9EDEC654}" type="presParOf" srcId="{231D2B75-0A8E-46C4-9CB4-548865169000}" destId="{F82DBFA6-D07A-4D5F-B6FC-87ACDCADA325}" srcOrd="2" destOrd="0" presId="urn:microsoft.com/office/officeart/2009/3/layout/RandomtoResultProcess"/>
    <dgm:cxn modelId="{074872FB-1A47-4D33-AA34-182ABA5BFEF6}" type="presParOf" srcId="{231D2B75-0A8E-46C4-9CB4-548865169000}" destId="{FB15979F-E36D-46A1-9465-2D1A987E4A78}" srcOrd="3" destOrd="0" presId="urn:microsoft.com/office/officeart/2009/3/layout/RandomtoResultProcess"/>
    <dgm:cxn modelId="{87C40E06-7BDA-4785-978D-6CBF51038FE5}" type="presParOf" srcId="{FB15979F-E36D-46A1-9465-2D1A987E4A78}" destId="{6075DF2E-BB19-4553-8597-B65EB36F86EA}" srcOrd="0" destOrd="0" presId="urn:microsoft.com/office/officeart/2009/3/layout/RandomtoResultProcess"/>
    <dgm:cxn modelId="{039B70F9-2A41-449F-A765-0278F0E22E83}" type="presParOf" srcId="{FB15979F-E36D-46A1-9465-2D1A987E4A78}" destId="{25E95085-8998-443E-842C-5302864DE7E7}" srcOrd="1" destOrd="0" presId="urn:microsoft.com/office/officeart/2009/3/layout/RandomtoResultProcess"/>
    <dgm:cxn modelId="{A50B73E1-40D6-4408-B670-87E450ABE213}" type="presParOf" srcId="{231D2B75-0A8E-46C4-9CB4-548865169000}" destId="{F4F0D7C3-01A1-494F-9F50-11A20572A0C3}" srcOrd="4" destOrd="0" presId="urn:microsoft.com/office/officeart/2009/3/layout/RandomtoResultProcess"/>
    <dgm:cxn modelId="{4C96F17A-7DCF-48E4-B475-EF4BB8891268}" type="presParOf" srcId="{F4F0D7C3-01A1-494F-9F50-11A20572A0C3}" destId="{BCB5AB2C-5B4B-48A1-87BF-41FEBBCF96A1}" srcOrd="0" destOrd="0" presId="urn:microsoft.com/office/officeart/2009/3/layout/RandomtoResultProcess"/>
    <dgm:cxn modelId="{CA291FC1-6270-46F2-9CD0-36BD83E4684E}" type="presParOf" srcId="{F4F0D7C3-01A1-494F-9F50-11A20572A0C3}" destId="{B692FE53-2E1B-4051-8BB8-242A50081C02}"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3D8827-43D6-4B38-BDBE-E7CD43F91367}"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B82D480E-EF57-4EF5-9BCB-008730563806}">
      <dgm:prSet/>
      <dgm:spPr/>
      <dgm:t>
        <a:bodyPr/>
        <a:lstStyle/>
        <a:p>
          <a:pPr rtl="0"/>
          <a:r>
            <a:rPr lang="en-AU" smtClean="0"/>
            <a:t>Aboriginal and Torres Strait Islander communities must have confidence in the activities and decision-making processes of the Competent Authority. </a:t>
          </a:r>
          <a:endParaRPr lang="en-AU"/>
        </a:p>
      </dgm:t>
    </dgm:pt>
    <dgm:pt modelId="{949623A5-E6AF-4BA1-9CE3-8F2F376AD255}" type="parTrans" cxnId="{BDF79328-BA6C-4601-AAF2-CFCB4F967D96}">
      <dgm:prSet/>
      <dgm:spPr/>
      <dgm:t>
        <a:bodyPr/>
        <a:lstStyle/>
        <a:p>
          <a:endParaRPr lang="en-US"/>
        </a:p>
      </dgm:t>
    </dgm:pt>
    <dgm:pt modelId="{6870B685-9ADA-493C-BC12-B22C83FFF200}" type="sibTrans" cxnId="{BDF79328-BA6C-4601-AAF2-CFCB4F967D96}">
      <dgm:prSet/>
      <dgm:spPr/>
      <dgm:t>
        <a:bodyPr/>
        <a:lstStyle/>
        <a:p>
          <a:endParaRPr lang="en-US"/>
        </a:p>
      </dgm:t>
    </dgm:pt>
    <dgm:pt modelId="{2A6F9337-AEE8-4C02-B385-66FD82A03AD6}">
      <dgm:prSet/>
      <dgm:spPr/>
      <dgm:t>
        <a:bodyPr/>
        <a:lstStyle/>
        <a:p>
          <a:pPr rtl="0"/>
          <a:r>
            <a:rPr lang="en-AU" smtClean="0"/>
            <a:t>This may include incorporating customary decision-making processes into the operations of the Competent Authority.</a:t>
          </a:r>
          <a:endParaRPr lang="en-AU"/>
        </a:p>
      </dgm:t>
    </dgm:pt>
    <dgm:pt modelId="{3FFE37F2-3E78-40BC-B481-B4D952248A57}" type="parTrans" cxnId="{17E5F9AE-F397-41AF-86B0-60BEA8E4DF91}">
      <dgm:prSet/>
      <dgm:spPr/>
      <dgm:t>
        <a:bodyPr/>
        <a:lstStyle/>
        <a:p>
          <a:endParaRPr lang="en-US"/>
        </a:p>
      </dgm:t>
    </dgm:pt>
    <dgm:pt modelId="{B87DDAC1-8818-4E7D-A170-6168630116DC}" type="sibTrans" cxnId="{17E5F9AE-F397-41AF-86B0-60BEA8E4DF91}">
      <dgm:prSet/>
      <dgm:spPr/>
      <dgm:t>
        <a:bodyPr/>
        <a:lstStyle/>
        <a:p>
          <a:endParaRPr lang="en-US"/>
        </a:p>
      </dgm:t>
    </dgm:pt>
    <dgm:pt modelId="{9DA6036A-5DF9-4B91-BA0C-EF4DF3143A63}" type="pres">
      <dgm:prSet presAssocID="{E03D8827-43D6-4B38-BDBE-E7CD43F91367}" presName="outerComposite" presStyleCnt="0">
        <dgm:presLayoutVars>
          <dgm:chMax val="5"/>
          <dgm:dir/>
          <dgm:resizeHandles val="exact"/>
        </dgm:presLayoutVars>
      </dgm:prSet>
      <dgm:spPr/>
      <dgm:t>
        <a:bodyPr/>
        <a:lstStyle/>
        <a:p>
          <a:endParaRPr lang="en-US"/>
        </a:p>
      </dgm:t>
    </dgm:pt>
    <dgm:pt modelId="{2C8CF04F-D127-4B45-B56B-46D8621217BF}" type="pres">
      <dgm:prSet presAssocID="{E03D8827-43D6-4B38-BDBE-E7CD43F91367}" presName="dummyMaxCanvas" presStyleCnt="0">
        <dgm:presLayoutVars/>
      </dgm:prSet>
      <dgm:spPr/>
    </dgm:pt>
    <dgm:pt modelId="{FF0310D0-DA50-4113-B00C-1A9E6D1F9383}" type="pres">
      <dgm:prSet presAssocID="{E03D8827-43D6-4B38-BDBE-E7CD43F91367}" presName="TwoNodes_1" presStyleLbl="node1" presStyleIdx="0" presStyleCnt="2">
        <dgm:presLayoutVars>
          <dgm:bulletEnabled val="1"/>
        </dgm:presLayoutVars>
      </dgm:prSet>
      <dgm:spPr/>
      <dgm:t>
        <a:bodyPr/>
        <a:lstStyle/>
        <a:p>
          <a:endParaRPr lang="en-US"/>
        </a:p>
      </dgm:t>
    </dgm:pt>
    <dgm:pt modelId="{A4D54C27-D460-4AAE-9759-568E0A173405}" type="pres">
      <dgm:prSet presAssocID="{E03D8827-43D6-4B38-BDBE-E7CD43F91367}" presName="TwoNodes_2" presStyleLbl="node1" presStyleIdx="1" presStyleCnt="2">
        <dgm:presLayoutVars>
          <dgm:bulletEnabled val="1"/>
        </dgm:presLayoutVars>
      </dgm:prSet>
      <dgm:spPr/>
      <dgm:t>
        <a:bodyPr/>
        <a:lstStyle/>
        <a:p>
          <a:endParaRPr lang="en-US"/>
        </a:p>
      </dgm:t>
    </dgm:pt>
    <dgm:pt modelId="{EDD86A50-C91A-40F5-95F7-C1E311DF9E94}" type="pres">
      <dgm:prSet presAssocID="{E03D8827-43D6-4B38-BDBE-E7CD43F91367}" presName="TwoConn_1-2" presStyleLbl="fgAccFollowNode1" presStyleIdx="0" presStyleCnt="1">
        <dgm:presLayoutVars>
          <dgm:bulletEnabled val="1"/>
        </dgm:presLayoutVars>
      </dgm:prSet>
      <dgm:spPr/>
      <dgm:t>
        <a:bodyPr/>
        <a:lstStyle/>
        <a:p>
          <a:endParaRPr lang="en-US"/>
        </a:p>
      </dgm:t>
    </dgm:pt>
    <dgm:pt modelId="{223C31C8-E459-481F-9F29-B921F36A6031}" type="pres">
      <dgm:prSet presAssocID="{E03D8827-43D6-4B38-BDBE-E7CD43F91367}" presName="TwoNodes_1_text" presStyleLbl="node1" presStyleIdx="1" presStyleCnt="2">
        <dgm:presLayoutVars>
          <dgm:bulletEnabled val="1"/>
        </dgm:presLayoutVars>
      </dgm:prSet>
      <dgm:spPr/>
      <dgm:t>
        <a:bodyPr/>
        <a:lstStyle/>
        <a:p>
          <a:endParaRPr lang="en-US"/>
        </a:p>
      </dgm:t>
    </dgm:pt>
    <dgm:pt modelId="{0FEBEF2A-17FA-4D3E-A309-C097052E6521}" type="pres">
      <dgm:prSet presAssocID="{E03D8827-43D6-4B38-BDBE-E7CD43F91367}" presName="TwoNodes_2_text" presStyleLbl="node1" presStyleIdx="1" presStyleCnt="2">
        <dgm:presLayoutVars>
          <dgm:bulletEnabled val="1"/>
        </dgm:presLayoutVars>
      </dgm:prSet>
      <dgm:spPr/>
      <dgm:t>
        <a:bodyPr/>
        <a:lstStyle/>
        <a:p>
          <a:endParaRPr lang="en-US"/>
        </a:p>
      </dgm:t>
    </dgm:pt>
  </dgm:ptLst>
  <dgm:cxnLst>
    <dgm:cxn modelId="{4B3E8A89-0FC6-4440-92E1-56DCA1BBC2E3}" type="presOf" srcId="{B82D480E-EF57-4EF5-9BCB-008730563806}" destId="{FF0310D0-DA50-4113-B00C-1A9E6D1F9383}" srcOrd="0" destOrd="0" presId="urn:microsoft.com/office/officeart/2005/8/layout/vProcess5"/>
    <dgm:cxn modelId="{EDE652DD-D4C5-418E-A0AF-A70951B1CD0C}" type="presOf" srcId="{2A6F9337-AEE8-4C02-B385-66FD82A03AD6}" destId="{0FEBEF2A-17FA-4D3E-A309-C097052E6521}" srcOrd="1" destOrd="0" presId="urn:microsoft.com/office/officeart/2005/8/layout/vProcess5"/>
    <dgm:cxn modelId="{EF791EB8-3CAE-4B78-9775-F6115E3382A9}" type="presOf" srcId="{B82D480E-EF57-4EF5-9BCB-008730563806}" destId="{223C31C8-E459-481F-9F29-B921F36A6031}" srcOrd="1" destOrd="0" presId="urn:microsoft.com/office/officeart/2005/8/layout/vProcess5"/>
    <dgm:cxn modelId="{BDF79328-BA6C-4601-AAF2-CFCB4F967D96}" srcId="{E03D8827-43D6-4B38-BDBE-E7CD43F91367}" destId="{B82D480E-EF57-4EF5-9BCB-008730563806}" srcOrd="0" destOrd="0" parTransId="{949623A5-E6AF-4BA1-9CE3-8F2F376AD255}" sibTransId="{6870B685-9ADA-493C-BC12-B22C83FFF200}"/>
    <dgm:cxn modelId="{17E5F9AE-F397-41AF-86B0-60BEA8E4DF91}" srcId="{E03D8827-43D6-4B38-BDBE-E7CD43F91367}" destId="{2A6F9337-AEE8-4C02-B385-66FD82A03AD6}" srcOrd="1" destOrd="0" parTransId="{3FFE37F2-3E78-40BC-B481-B4D952248A57}" sibTransId="{B87DDAC1-8818-4E7D-A170-6168630116DC}"/>
    <dgm:cxn modelId="{D7855680-24BE-4716-8808-DCAB6A8A9CDA}" type="presOf" srcId="{6870B685-9ADA-493C-BC12-B22C83FFF200}" destId="{EDD86A50-C91A-40F5-95F7-C1E311DF9E94}" srcOrd="0" destOrd="0" presId="urn:microsoft.com/office/officeart/2005/8/layout/vProcess5"/>
    <dgm:cxn modelId="{B213E75E-99D6-463A-8C09-7C1AC65537C5}" type="presOf" srcId="{E03D8827-43D6-4B38-BDBE-E7CD43F91367}" destId="{9DA6036A-5DF9-4B91-BA0C-EF4DF3143A63}" srcOrd="0" destOrd="0" presId="urn:microsoft.com/office/officeart/2005/8/layout/vProcess5"/>
    <dgm:cxn modelId="{996AB4CD-1588-4D40-8BCD-5F6615AACBC2}" type="presOf" srcId="{2A6F9337-AEE8-4C02-B385-66FD82A03AD6}" destId="{A4D54C27-D460-4AAE-9759-568E0A173405}" srcOrd="0" destOrd="0" presId="urn:microsoft.com/office/officeart/2005/8/layout/vProcess5"/>
    <dgm:cxn modelId="{EEDB13E9-70B3-4933-AD88-31C860D30764}" type="presParOf" srcId="{9DA6036A-5DF9-4B91-BA0C-EF4DF3143A63}" destId="{2C8CF04F-D127-4B45-B56B-46D8621217BF}" srcOrd="0" destOrd="0" presId="urn:microsoft.com/office/officeart/2005/8/layout/vProcess5"/>
    <dgm:cxn modelId="{A89F5D99-32A2-42AC-B0E2-B56123756A96}" type="presParOf" srcId="{9DA6036A-5DF9-4B91-BA0C-EF4DF3143A63}" destId="{FF0310D0-DA50-4113-B00C-1A9E6D1F9383}" srcOrd="1" destOrd="0" presId="urn:microsoft.com/office/officeart/2005/8/layout/vProcess5"/>
    <dgm:cxn modelId="{DD026F6D-8815-4515-A106-62E5B69429DA}" type="presParOf" srcId="{9DA6036A-5DF9-4B91-BA0C-EF4DF3143A63}" destId="{A4D54C27-D460-4AAE-9759-568E0A173405}" srcOrd="2" destOrd="0" presId="urn:microsoft.com/office/officeart/2005/8/layout/vProcess5"/>
    <dgm:cxn modelId="{9879F59F-5BE7-4E42-AC5F-1DA3BB540A33}" type="presParOf" srcId="{9DA6036A-5DF9-4B91-BA0C-EF4DF3143A63}" destId="{EDD86A50-C91A-40F5-95F7-C1E311DF9E94}" srcOrd="3" destOrd="0" presId="urn:microsoft.com/office/officeart/2005/8/layout/vProcess5"/>
    <dgm:cxn modelId="{ADE0E930-28A2-4BF3-B698-5FE893B89254}" type="presParOf" srcId="{9DA6036A-5DF9-4B91-BA0C-EF4DF3143A63}" destId="{223C31C8-E459-481F-9F29-B921F36A6031}" srcOrd="4" destOrd="0" presId="urn:microsoft.com/office/officeart/2005/8/layout/vProcess5"/>
    <dgm:cxn modelId="{513EE77D-1B39-4C78-9386-44BCAF970491}" type="presParOf" srcId="{9DA6036A-5DF9-4B91-BA0C-EF4DF3143A63}" destId="{0FEBEF2A-17FA-4D3E-A309-C097052E6521}"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7B0E04-48B4-40B6-98DA-05BFB113BF5A}" type="doc">
      <dgm:prSet loTypeId="urn:microsoft.com/office/officeart/2005/8/layout/venn3" loCatId="relationship" qsTypeId="urn:microsoft.com/office/officeart/2005/8/quickstyle/simple1" qsCatId="simple" csTypeId="urn:microsoft.com/office/officeart/2005/8/colors/accent1_2" csCatId="accent1"/>
      <dgm:spPr/>
      <dgm:t>
        <a:bodyPr/>
        <a:lstStyle/>
        <a:p>
          <a:endParaRPr lang="en-US"/>
        </a:p>
      </dgm:t>
    </dgm:pt>
    <dgm:pt modelId="{136AA772-867B-474A-80FD-0180A9426D70}">
      <dgm:prSet/>
      <dgm:spPr/>
      <dgm:t>
        <a:bodyPr/>
        <a:lstStyle/>
        <a:p>
          <a:pPr rtl="0"/>
          <a:r>
            <a:rPr lang="en-AU" smtClean="0"/>
            <a:t>The Competent Authority should support decision making by Aboriginal and Torres Strait Islander peoples. </a:t>
          </a:r>
          <a:endParaRPr lang="en-AU"/>
        </a:p>
      </dgm:t>
    </dgm:pt>
    <dgm:pt modelId="{4A35030F-EF87-4B1F-ADE8-52DF4EE9C132}" type="parTrans" cxnId="{5997E080-1472-4CE3-AD14-0488DB167DC6}">
      <dgm:prSet/>
      <dgm:spPr/>
      <dgm:t>
        <a:bodyPr/>
        <a:lstStyle/>
        <a:p>
          <a:endParaRPr lang="en-US"/>
        </a:p>
      </dgm:t>
    </dgm:pt>
    <dgm:pt modelId="{4C457FBC-ACE8-4732-BC69-5D610EFE23D3}" type="sibTrans" cxnId="{5997E080-1472-4CE3-AD14-0488DB167DC6}">
      <dgm:prSet/>
      <dgm:spPr/>
      <dgm:t>
        <a:bodyPr/>
        <a:lstStyle/>
        <a:p>
          <a:endParaRPr lang="en-US"/>
        </a:p>
      </dgm:t>
    </dgm:pt>
    <dgm:pt modelId="{D43A46EE-44E0-476D-8B74-6E26DF2DEF42}">
      <dgm:prSet/>
      <dgm:spPr/>
      <dgm:t>
        <a:bodyPr/>
        <a:lstStyle/>
        <a:p>
          <a:pPr rtl="0"/>
          <a:r>
            <a:rPr lang="en-AU" dirty="0" smtClean="0"/>
            <a:t>This raises questions as to the independence of the Competent Authority from government. </a:t>
          </a:r>
          <a:endParaRPr lang="en-AU" dirty="0"/>
        </a:p>
      </dgm:t>
    </dgm:pt>
    <dgm:pt modelId="{1F3FEBF4-9B56-4550-BBDD-138F13774F91}" type="parTrans" cxnId="{688674C3-D64E-491F-845B-989E1DD0BEC6}">
      <dgm:prSet/>
      <dgm:spPr/>
      <dgm:t>
        <a:bodyPr/>
        <a:lstStyle/>
        <a:p>
          <a:endParaRPr lang="en-US"/>
        </a:p>
      </dgm:t>
    </dgm:pt>
    <dgm:pt modelId="{311231A8-D7DD-49B1-B7EF-8624B1DAED69}" type="sibTrans" cxnId="{688674C3-D64E-491F-845B-989E1DD0BEC6}">
      <dgm:prSet/>
      <dgm:spPr/>
      <dgm:t>
        <a:bodyPr/>
        <a:lstStyle/>
        <a:p>
          <a:endParaRPr lang="en-US"/>
        </a:p>
      </dgm:t>
    </dgm:pt>
    <dgm:pt modelId="{0C5FA104-ABAE-4CFD-9627-885189FA288F}">
      <dgm:prSet/>
      <dgm:spPr/>
      <dgm:t>
        <a:bodyPr/>
        <a:lstStyle/>
        <a:p>
          <a:pPr rtl="0"/>
          <a:r>
            <a:rPr lang="en-AU" dirty="0" smtClean="0"/>
            <a:t>If a Competent Authority was established subject to legislation, consideration must be given to whether membership is appointed independently or determined by government, and whether the Competent Authority is an independent agency, autonomous body or a government department.</a:t>
          </a:r>
          <a:endParaRPr lang="en-AU" dirty="0"/>
        </a:p>
      </dgm:t>
    </dgm:pt>
    <dgm:pt modelId="{728B1673-C5D2-4AAC-BBFB-CBBB9255EB1C}" type="parTrans" cxnId="{8ACE49F9-9B36-494A-BD29-D4CF367C29CE}">
      <dgm:prSet/>
      <dgm:spPr/>
      <dgm:t>
        <a:bodyPr/>
        <a:lstStyle/>
        <a:p>
          <a:endParaRPr lang="en-US"/>
        </a:p>
      </dgm:t>
    </dgm:pt>
    <dgm:pt modelId="{1C77DDFD-7F47-4B64-A1FB-58EA9A3E6BBD}" type="sibTrans" cxnId="{8ACE49F9-9B36-494A-BD29-D4CF367C29CE}">
      <dgm:prSet/>
      <dgm:spPr/>
      <dgm:t>
        <a:bodyPr/>
        <a:lstStyle/>
        <a:p>
          <a:endParaRPr lang="en-US"/>
        </a:p>
      </dgm:t>
    </dgm:pt>
    <dgm:pt modelId="{A52CA1E4-F2B8-40EA-BE59-785A51D9ADDB}" type="pres">
      <dgm:prSet presAssocID="{097B0E04-48B4-40B6-98DA-05BFB113BF5A}" presName="Name0" presStyleCnt="0">
        <dgm:presLayoutVars>
          <dgm:dir/>
          <dgm:resizeHandles val="exact"/>
        </dgm:presLayoutVars>
      </dgm:prSet>
      <dgm:spPr/>
      <dgm:t>
        <a:bodyPr/>
        <a:lstStyle/>
        <a:p>
          <a:endParaRPr lang="en-US"/>
        </a:p>
      </dgm:t>
    </dgm:pt>
    <dgm:pt modelId="{EEFFA1C4-A340-46B6-A49E-973BC5ACABD6}" type="pres">
      <dgm:prSet presAssocID="{136AA772-867B-474A-80FD-0180A9426D70}" presName="Name5" presStyleLbl="vennNode1" presStyleIdx="0" presStyleCnt="3">
        <dgm:presLayoutVars>
          <dgm:bulletEnabled val="1"/>
        </dgm:presLayoutVars>
      </dgm:prSet>
      <dgm:spPr/>
      <dgm:t>
        <a:bodyPr/>
        <a:lstStyle/>
        <a:p>
          <a:endParaRPr lang="en-US"/>
        </a:p>
      </dgm:t>
    </dgm:pt>
    <dgm:pt modelId="{5C38A9D5-A41B-4E36-80CA-C8A482F745FD}" type="pres">
      <dgm:prSet presAssocID="{4C457FBC-ACE8-4732-BC69-5D610EFE23D3}" presName="space" presStyleCnt="0"/>
      <dgm:spPr/>
    </dgm:pt>
    <dgm:pt modelId="{EFAB39CB-16D8-4873-A5A3-A5F8F154D12C}" type="pres">
      <dgm:prSet presAssocID="{D43A46EE-44E0-476D-8B74-6E26DF2DEF42}" presName="Name5" presStyleLbl="vennNode1" presStyleIdx="1" presStyleCnt="3">
        <dgm:presLayoutVars>
          <dgm:bulletEnabled val="1"/>
        </dgm:presLayoutVars>
      </dgm:prSet>
      <dgm:spPr/>
      <dgm:t>
        <a:bodyPr/>
        <a:lstStyle/>
        <a:p>
          <a:endParaRPr lang="en-US"/>
        </a:p>
      </dgm:t>
    </dgm:pt>
    <dgm:pt modelId="{31CEB809-7705-4784-959C-B30B02CCA4F7}" type="pres">
      <dgm:prSet presAssocID="{311231A8-D7DD-49B1-B7EF-8624B1DAED69}" presName="space" presStyleCnt="0"/>
      <dgm:spPr/>
    </dgm:pt>
    <dgm:pt modelId="{A3477E7C-8D56-4815-AA65-1D7AE1146D84}" type="pres">
      <dgm:prSet presAssocID="{0C5FA104-ABAE-4CFD-9627-885189FA288F}" presName="Name5" presStyleLbl="vennNode1" presStyleIdx="2" presStyleCnt="3">
        <dgm:presLayoutVars>
          <dgm:bulletEnabled val="1"/>
        </dgm:presLayoutVars>
      </dgm:prSet>
      <dgm:spPr/>
      <dgm:t>
        <a:bodyPr/>
        <a:lstStyle/>
        <a:p>
          <a:endParaRPr lang="en-US"/>
        </a:p>
      </dgm:t>
    </dgm:pt>
  </dgm:ptLst>
  <dgm:cxnLst>
    <dgm:cxn modelId="{E7996E8E-B57C-4974-BA7B-13408B96B1FE}" type="presOf" srcId="{0C5FA104-ABAE-4CFD-9627-885189FA288F}" destId="{A3477E7C-8D56-4815-AA65-1D7AE1146D84}" srcOrd="0" destOrd="0" presId="urn:microsoft.com/office/officeart/2005/8/layout/venn3"/>
    <dgm:cxn modelId="{5997E080-1472-4CE3-AD14-0488DB167DC6}" srcId="{097B0E04-48B4-40B6-98DA-05BFB113BF5A}" destId="{136AA772-867B-474A-80FD-0180A9426D70}" srcOrd="0" destOrd="0" parTransId="{4A35030F-EF87-4B1F-ADE8-52DF4EE9C132}" sibTransId="{4C457FBC-ACE8-4732-BC69-5D610EFE23D3}"/>
    <dgm:cxn modelId="{6051C8C5-F820-4BB1-968F-D4C296D30596}" type="presOf" srcId="{097B0E04-48B4-40B6-98DA-05BFB113BF5A}" destId="{A52CA1E4-F2B8-40EA-BE59-785A51D9ADDB}" srcOrd="0" destOrd="0" presId="urn:microsoft.com/office/officeart/2005/8/layout/venn3"/>
    <dgm:cxn modelId="{4DC4FD39-F263-4F1E-B9A4-7F46F2585A10}" type="presOf" srcId="{136AA772-867B-474A-80FD-0180A9426D70}" destId="{EEFFA1C4-A340-46B6-A49E-973BC5ACABD6}" srcOrd="0" destOrd="0" presId="urn:microsoft.com/office/officeart/2005/8/layout/venn3"/>
    <dgm:cxn modelId="{8ACE49F9-9B36-494A-BD29-D4CF367C29CE}" srcId="{097B0E04-48B4-40B6-98DA-05BFB113BF5A}" destId="{0C5FA104-ABAE-4CFD-9627-885189FA288F}" srcOrd="2" destOrd="0" parTransId="{728B1673-C5D2-4AAC-BBFB-CBBB9255EB1C}" sibTransId="{1C77DDFD-7F47-4B64-A1FB-58EA9A3E6BBD}"/>
    <dgm:cxn modelId="{4F7582CB-16AF-413B-AF7B-8A919A6EEF24}" type="presOf" srcId="{D43A46EE-44E0-476D-8B74-6E26DF2DEF42}" destId="{EFAB39CB-16D8-4873-A5A3-A5F8F154D12C}" srcOrd="0" destOrd="0" presId="urn:microsoft.com/office/officeart/2005/8/layout/venn3"/>
    <dgm:cxn modelId="{688674C3-D64E-491F-845B-989E1DD0BEC6}" srcId="{097B0E04-48B4-40B6-98DA-05BFB113BF5A}" destId="{D43A46EE-44E0-476D-8B74-6E26DF2DEF42}" srcOrd="1" destOrd="0" parTransId="{1F3FEBF4-9B56-4550-BBDD-138F13774F91}" sibTransId="{311231A8-D7DD-49B1-B7EF-8624B1DAED69}"/>
    <dgm:cxn modelId="{35996700-E389-40CB-BC62-7AA94C20D358}" type="presParOf" srcId="{A52CA1E4-F2B8-40EA-BE59-785A51D9ADDB}" destId="{EEFFA1C4-A340-46B6-A49E-973BC5ACABD6}" srcOrd="0" destOrd="0" presId="urn:microsoft.com/office/officeart/2005/8/layout/venn3"/>
    <dgm:cxn modelId="{24403696-1CBC-4D89-AF62-5BB70961A5F7}" type="presParOf" srcId="{A52CA1E4-F2B8-40EA-BE59-785A51D9ADDB}" destId="{5C38A9D5-A41B-4E36-80CA-C8A482F745FD}" srcOrd="1" destOrd="0" presId="urn:microsoft.com/office/officeart/2005/8/layout/venn3"/>
    <dgm:cxn modelId="{A87E4A58-A1F5-478D-A0F1-FA8CAA0842D5}" type="presParOf" srcId="{A52CA1E4-F2B8-40EA-BE59-785A51D9ADDB}" destId="{EFAB39CB-16D8-4873-A5A3-A5F8F154D12C}" srcOrd="2" destOrd="0" presId="urn:microsoft.com/office/officeart/2005/8/layout/venn3"/>
    <dgm:cxn modelId="{893EB6DD-37CC-4A06-B45E-5F7253B2ECFD}" type="presParOf" srcId="{A52CA1E4-F2B8-40EA-BE59-785A51D9ADDB}" destId="{31CEB809-7705-4784-959C-B30B02CCA4F7}" srcOrd="3" destOrd="0" presId="urn:microsoft.com/office/officeart/2005/8/layout/venn3"/>
    <dgm:cxn modelId="{AFAE5146-645E-44A0-9C10-D85B2692CC62}" type="presParOf" srcId="{A52CA1E4-F2B8-40EA-BE59-785A51D9ADDB}" destId="{A3477E7C-8D56-4815-AA65-1D7AE1146D84}"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66B8AE-605D-461D-B38E-0F09A52F5C24}"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4C860A1E-5770-4366-827B-E8FE9C358BF5}">
      <dgm:prSet/>
      <dgm:spPr/>
      <dgm:t>
        <a:bodyPr/>
        <a:lstStyle/>
        <a:p>
          <a:pPr rtl="0"/>
          <a:r>
            <a:rPr lang="en-AU" dirty="0" smtClean="0"/>
            <a:t>The Competent Authority should provide for participation in decision making processes by members of the relevant Aboriginal or Torres Strait Islander community, either directly or through representative organisations.</a:t>
          </a:r>
          <a:endParaRPr lang="en-AU" dirty="0"/>
        </a:p>
      </dgm:t>
    </dgm:pt>
    <dgm:pt modelId="{7D1566E8-7A71-47EB-8D92-3204177B597B}" type="parTrans" cxnId="{2C532BA8-89A1-4D45-8ECC-BDF661DE0E29}">
      <dgm:prSet/>
      <dgm:spPr/>
      <dgm:t>
        <a:bodyPr/>
        <a:lstStyle/>
        <a:p>
          <a:endParaRPr lang="en-US"/>
        </a:p>
      </dgm:t>
    </dgm:pt>
    <dgm:pt modelId="{D3914423-3C44-4474-AAB4-4CB5373881F5}" type="sibTrans" cxnId="{2C532BA8-89A1-4D45-8ECC-BDF661DE0E29}">
      <dgm:prSet/>
      <dgm:spPr/>
      <dgm:t>
        <a:bodyPr/>
        <a:lstStyle/>
        <a:p>
          <a:endParaRPr lang="en-US"/>
        </a:p>
      </dgm:t>
    </dgm:pt>
    <dgm:pt modelId="{7ED71255-FADB-4E1B-958A-559BE1216FFD}" type="pres">
      <dgm:prSet presAssocID="{8266B8AE-605D-461D-B38E-0F09A52F5C24}" presName="Name0" presStyleCnt="0">
        <dgm:presLayoutVars>
          <dgm:chMax val="7"/>
          <dgm:chPref val="7"/>
          <dgm:dir/>
          <dgm:animLvl val="lvl"/>
        </dgm:presLayoutVars>
      </dgm:prSet>
      <dgm:spPr/>
      <dgm:t>
        <a:bodyPr/>
        <a:lstStyle/>
        <a:p>
          <a:endParaRPr lang="en-US"/>
        </a:p>
      </dgm:t>
    </dgm:pt>
    <dgm:pt modelId="{63D3FBC2-2019-48B0-86CC-C7A7AB4CB82D}" type="pres">
      <dgm:prSet presAssocID="{4C860A1E-5770-4366-827B-E8FE9C358BF5}" presName="Accent1" presStyleCnt="0"/>
      <dgm:spPr/>
    </dgm:pt>
    <dgm:pt modelId="{619338CB-B0B3-4F83-BEA8-E2930EFBF963}" type="pres">
      <dgm:prSet presAssocID="{4C860A1E-5770-4366-827B-E8FE9C358BF5}" presName="Accent" presStyleLbl="node1" presStyleIdx="0" presStyleCnt="1" custScaleX="172155"/>
      <dgm:spPr/>
    </dgm:pt>
    <dgm:pt modelId="{380B5CA6-C9C4-468E-A32C-2CA9E62F56BD}" type="pres">
      <dgm:prSet presAssocID="{4C860A1E-5770-4366-827B-E8FE9C358BF5}" presName="Parent1" presStyleLbl="revTx" presStyleIdx="0" presStyleCnt="1" custScaleX="138398" custScaleY="185313">
        <dgm:presLayoutVars>
          <dgm:chMax val="1"/>
          <dgm:chPref val="1"/>
          <dgm:bulletEnabled val="1"/>
        </dgm:presLayoutVars>
      </dgm:prSet>
      <dgm:spPr/>
      <dgm:t>
        <a:bodyPr/>
        <a:lstStyle/>
        <a:p>
          <a:endParaRPr lang="en-US"/>
        </a:p>
      </dgm:t>
    </dgm:pt>
  </dgm:ptLst>
  <dgm:cxnLst>
    <dgm:cxn modelId="{61035BD5-1D71-40BF-9A54-AA68C0CA80C1}" type="presOf" srcId="{4C860A1E-5770-4366-827B-E8FE9C358BF5}" destId="{380B5CA6-C9C4-468E-A32C-2CA9E62F56BD}" srcOrd="0" destOrd="0" presId="urn:microsoft.com/office/officeart/2009/layout/CircleArrowProcess"/>
    <dgm:cxn modelId="{2C532BA8-89A1-4D45-8ECC-BDF661DE0E29}" srcId="{8266B8AE-605D-461D-B38E-0F09A52F5C24}" destId="{4C860A1E-5770-4366-827B-E8FE9C358BF5}" srcOrd="0" destOrd="0" parTransId="{7D1566E8-7A71-47EB-8D92-3204177B597B}" sibTransId="{D3914423-3C44-4474-AAB4-4CB5373881F5}"/>
    <dgm:cxn modelId="{BA9B690E-A622-4589-9CA0-BC01D061467B}" type="presOf" srcId="{8266B8AE-605D-461D-B38E-0F09A52F5C24}" destId="{7ED71255-FADB-4E1B-958A-559BE1216FFD}" srcOrd="0" destOrd="0" presId="urn:microsoft.com/office/officeart/2009/layout/CircleArrowProcess"/>
    <dgm:cxn modelId="{871D4B1C-1391-41B7-A0C3-371D20BF442A}" type="presParOf" srcId="{7ED71255-FADB-4E1B-958A-559BE1216FFD}" destId="{63D3FBC2-2019-48B0-86CC-C7A7AB4CB82D}" srcOrd="0" destOrd="0" presId="urn:microsoft.com/office/officeart/2009/layout/CircleArrowProcess"/>
    <dgm:cxn modelId="{6E877076-ECCA-4CDC-B2FB-9AAEC8E2DB70}" type="presParOf" srcId="{63D3FBC2-2019-48B0-86CC-C7A7AB4CB82D}" destId="{619338CB-B0B3-4F83-BEA8-E2930EFBF963}" srcOrd="0" destOrd="0" presId="urn:microsoft.com/office/officeart/2009/layout/CircleArrowProcess"/>
    <dgm:cxn modelId="{9CB6CCCC-3A6C-4FE8-A8EB-A78EDD95E1FA}" type="presParOf" srcId="{7ED71255-FADB-4E1B-958A-559BE1216FFD}" destId="{380B5CA6-C9C4-468E-A32C-2CA9E62F56BD}" srcOrd="1" destOrd="0" presId="urn:microsoft.com/office/officeart/2009/layout/CircleArrowProcess"/>
  </dgm:cxnLst>
  <dgm:bg>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D9A07F-8916-4AFD-8E32-74EEE026AA82}" type="doc">
      <dgm:prSet loTypeId="urn:microsoft.com/office/officeart/2005/8/layout/arrow1" loCatId="relationship" qsTypeId="urn:microsoft.com/office/officeart/2005/8/quickstyle/simple1" qsCatId="simple" csTypeId="urn:microsoft.com/office/officeart/2005/8/colors/accent1_2" csCatId="accent1"/>
      <dgm:spPr/>
      <dgm:t>
        <a:bodyPr/>
        <a:lstStyle/>
        <a:p>
          <a:endParaRPr lang="en-US"/>
        </a:p>
      </dgm:t>
    </dgm:pt>
    <dgm:pt modelId="{FDDAE582-1355-40C7-B862-EC3B2DA30400}">
      <dgm:prSet/>
      <dgm:spPr/>
      <dgm:t>
        <a:bodyPr/>
        <a:lstStyle/>
        <a:p>
          <a:pPr rtl="0"/>
          <a:r>
            <a:rPr lang="en-AU" dirty="0" smtClean="0"/>
            <a:t>Information must be kept in confidence from third parties to ensure compliance with community protocols and law and at the same time preserving potential intellectual property rights for the future. </a:t>
          </a:r>
          <a:endParaRPr lang="en-AU" dirty="0"/>
        </a:p>
      </dgm:t>
    </dgm:pt>
    <dgm:pt modelId="{263F6512-C0C7-4495-9F08-50BBAF591291}" type="parTrans" cxnId="{1D229472-844A-4C26-8DA5-52B7F2A290CC}">
      <dgm:prSet/>
      <dgm:spPr/>
      <dgm:t>
        <a:bodyPr/>
        <a:lstStyle/>
        <a:p>
          <a:endParaRPr lang="en-US"/>
        </a:p>
      </dgm:t>
    </dgm:pt>
    <dgm:pt modelId="{1DE6D9CD-70C8-43AD-BF24-CF798BE541B4}" type="sibTrans" cxnId="{1D229472-844A-4C26-8DA5-52B7F2A290CC}">
      <dgm:prSet/>
      <dgm:spPr/>
      <dgm:t>
        <a:bodyPr/>
        <a:lstStyle/>
        <a:p>
          <a:endParaRPr lang="en-US"/>
        </a:p>
      </dgm:t>
    </dgm:pt>
    <dgm:pt modelId="{80AD7784-B992-4B33-808C-DD77F36AAFB9}">
      <dgm:prSet/>
      <dgm:spPr/>
      <dgm:t>
        <a:bodyPr/>
        <a:lstStyle/>
        <a:p>
          <a:pPr rtl="0"/>
          <a:r>
            <a:rPr lang="en-AU" smtClean="0"/>
            <a:t>This may involve restricting the sharing with or transfer of information to a group of people (for example, based on gender as with ‘women’s business’ or men’s business’ or other status for example skin relationships or Elder circles).</a:t>
          </a:r>
          <a:endParaRPr lang="en-AU"/>
        </a:p>
      </dgm:t>
    </dgm:pt>
    <dgm:pt modelId="{38BF9920-969A-4EFC-B24A-33042C981CE8}" type="parTrans" cxnId="{9FC72C12-B0DF-4337-921C-84D20E35D685}">
      <dgm:prSet/>
      <dgm:spPr/>
      <dgm:t>
        <a:bodyPr/>
        <a:lstStyle/>
        <a:p>
          <a:endParaRPr lang="en-US"/>
        </a:p>
      </dgm:t>
    </dgm:pt>
    <dgm:pt modelId="{37388DE2-0266-45F2-9BAF-924A21A42BB0}" type="sibTrans" cxnId="{9FC72C12-B0DF-4337-921C-84D20E35D685}">
      <dgm:prSet/>
      <dgm:spPr/>
      <dgm:t>
        <a:bodyPr/>
        <a:lstStyle/>
        <a:p>
          <a:endParaRPr lang="en-US"/>
        </a:p>
      </dgm:t>
    </dgm:pt>
    <dgm:pt modelId="{954AC62E-058C-415D-8E9C-7E7082F8BDF6}" type="pres">
      <dgm:prSet presAssocID="{0FD9A07F-8916-4AFD-8E32-74EEE026AA82}" presName="cycle" presStyleCnt="0">
        <dgm:presLayoutVars>
          <dgm:dir/>
          <dgm:resizeHandles val="exact"/>
        </dgm:presLayoutVars>
      </dgm:prSet>
      <dgm:spPr/>
      <dgm:t>
        <a:bodyPr/>
        <a:lstStyle/>
        <a:p>
          <a:endParaRPr lang="en-US"/>
        </a:p>
      </dgm:t>
    </dgm:pt>
    <dgm:pt modelId="{9CA1886C-994F-4943-BC31-BF0C36B49E26}" type="pres">
      <dgm:prSet presAssocID="{FDDAE582-1355-40C7-B862-EC3B2DA30400}" presName="arrow" presStyleLbl="node1" presStyleIdx="0" presStyleCnt="2">
        <dgm:presLayoutVars>
          <dgm:bulletEnabled val="1"/>
        </dgm:presLayoutVars>
      </dgm:prSet>
      <dgm:spPr/>
      <dgm:t>
        <a:bodyPr/>
        <a:lstStyle/>
        <a:p>
          <a:endParaRPr lang="en-US"/>
        </a:p>
      </dgm:t>
    </dgm:pt>
    <dgm:pt modelId="{90CA7D65-E522-49E9-ABA1-815F67878AC6}" type="pres">
      <dgm:prSet presAssocID="{80AD7784-B992-4B33-808C-DD77F36AAFB9}" presName="arrow" presStyleLbl="node1" presStyleIdx="1" presStyleCnt="2">
        <dgm:presLayoutVars>
          <dgm:bulletEnabled val="1"/>
        </dgm:presLayoutVars>
      </dgm:prSet>
      <dgm:spPr/>
      <dgm:t>
        <a:bodyPr/>
        <a:lstStyle/>
        <a:p>
          <a:endParaRPr lang="en-US"/>
        </a:p>
      </dgm:t>
    </dgm:pt>
  </dgm:ptLst>
  <dgm:cxnLst>
    <dgm:cxn modelId="{39E520E1-48D0-4825-B31C-1D81AD6CDDDB}" type="presOf" srcId="{FDDAE582-1355-40C7-B862-EC3B2DA30400}" destId="{9CA1886C-994F-4943-BC31-BF0C36B49E26}" srcOrd="0" destOrd="0" presId="urn:microsoft.com/office/officeart/2005/8/layout/arrow1"/>
    <dgm:cxn modelId="{D6452F07-1623-42A6-9CA9-E0D855C3E982}" type="presOf" srcId="{80AD7784-B992-4B33-808C-DD77F36AAFB9}" destId="{90CA7D65-E522-49E9-ABA1-815F67878AC6}" srcOrd="0" destOrd="0" presId="urn:microsoft.com/office/officeart/2005/8/layout/arrow1"/>
    <dgm:cxn modelId="{9FC72C12-B0DF-4337-921C-84D20E35D685}" srcId="{0FD9A07F-8916-4AFD-8E32-74EEE026AA82}" destId="{80AD7784-B992-4B33-808C-DD77F36AAFB9}" srcOrd="1" destOrd="0" parTransId="{38BF9920-969A-4EFC-B24A-33042C981CE8}" sibTransId="{37388DE2-0266-45F2-9BAF-924A21A42BB0}"/>
    <dgm:cxn modelId="{D3DC4EE6-64F4-400F-9318-E967078472CA}" type="presOf" srcId="{0FD9A07F-8916-4AFD-8E32-74EEE026AA82}" destId="{954AC62E-058C-415D-8E9C-7E7082F8BDF6}" srcOrd="0" destOrd="0" presId="urn:microsoft.com/office/officeart/2005/8/layout/arrow1"/>
    <dgm:cxn modelId="{1D229472-844A-4C26-8DA5-52B7F2A290CC}" srcId="{0FD9A07F-8916-4AFD-8E32-74EEE026AA82}" destId="{FDDAE582-1355-40C7-B862-EC3B2DA30400}" srcOrd="0" destOrd="0" parTransId="{263F6512-C0C7-4495-9F08-50BBAF591291}" sibTransId="{1DE6D9CD-70C8-43AD-BF24-CF798BE541B4}"/>
    <dgm:cxn modelId="{74D725DC-7E0F-42D6-B21A-B07D816F4948}" type="presParOf" srcId="{954AC62E-058C-415D-8E9C-7E7082F8BDF6}" destId="{9CA1886C-994F-4943-BC31-BF0C36B49E26}" srcOrd="0" destOrd="0" presId="urn:microsoft.com/office/officeart/2005/8/layout/arrow1"/>
    <dgm:cxn modelId="{2C4C2938-1434-431D-A4A1-DE23321A34C4}" type="presParOf" srcId="{954AC62E-058C-415D-8E9C-7E7082F8BDF6}" destId="{90CA7D65-E522-49E9-ABA1-815F67878AC6}" srcOrd="1" destOrd="0" presId="urn:microsoft.com/office/officeart/2005/8/layout/arrow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F5E9246-1924-41AB-AA8C-12D790DE4AB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8A16853-1718-4120-84A1-585492008F7A}">
      <dgm:prSet/>
      <dgm:spPr/>
      <dgm:t>
        <a:bodyPr/>
        <a:lstStyle/>
        <a:p>
          <a:pPr rtl="0"/>
          <a:r>
            <a:rPr lang="en-AU" dirty="0" smtClean="0"/>
            <a:t>Decision-making processes must be understood and made clear to Aboriginal and Torres Strait Islander Peoples, third party stakeholders and the public. </a:t>
          </a:r>
          <a:endParaRPr lang="en-AU" dirty="0"/>
        </a:p>
      </dgm:t>
    </dgm:pt>
    <dgm:pt modelId="{3DD9696F-5BB6-43FF-9FE2-8E3CBF54CB20}" type="parTrans" cxnId="{A92BCD31-B602-44E3-BDEE-A286AF13CC44}">
      <dgm:prSet/>
      <dgm:spPr/>
      <dgm:t>
        <a:bodyPr/>
        <a:lstStyle/>
        <a:p>
          <a:endParaRPr lang="en-US"/>
        </a:p>
      </dgm:t>
    </dgm:pt>
    <dgm:pt modelId="{544512B3-37F1-45EB-BA59-6E120DE14468}" type="sibTrans" cxnId="{A92BCD31-B602-44E3-BDEE-A286AF13CC44}">
      <dgm:prSet/>
      <dgm:spPr/>
      <dgm:t>
        <a:bodyPr/>
        <a:lstStyle/>
        <a:p>
          <a:endParaRPr lang="en-US"/>
        </a:p>
      </dgm:t>
    </dgm:pt>
    <dgm:pt modelId="{13A039F4-30CC-468E-91CA-3488CC6AA3F9}">
      <dgm:prSet/>
      <dgm:spPr/>
      <dgm:t>
        <a:bodyPr/>
        <a:lstStyle/>
        <a:p>
          <a:pPr rtl="0"/>
          <a:r>
            <a:rPr lang="en-AU" dirty="0" smtClean="0"/>
            <a:t>The organisation must report to the Aboriginal and Torres Strait Islander Peoples, the public and to third party stakeholders on activities and decision-making processes. </a:t>
          </a:r>
          <a:endParaRPr lang="en-AU" dirty="0"/>
        </a:p>
      </dgm:t>
    </dgm:pt>
    <dgm:pt modelId="{AFAB7E18-A471-4B81-9D75-58590BEDE7BC}" type="parTrans" cxnId="{FEC3A32E-B3C8-4835-B023-2912579E6EF3}">
      <dgm:prSet/>
      <dgm:spPr/>
      <dgm:t>
        <a:bodyPr/>
        <a:lstStyle/>
        <a:p>
          <a:endParaRPr lang="en-US"/>
        </a:p>
      </dgm:t>
    </dgm:pt>
    <dgm:pt modelId="{A6F88E07-A4A2-4423-9E60-DEBB8CF9BD3F}" type="sibTrans" cxnId="{FEC3A32E-B3C8-4835-B023-2912579E6EF3}">
      <dgm:prSet/>
      <dgm:spPr/>
      <dgm:t>
        <a:bodyPr/>
        <a:lstStyle/>
        <a:p>
          <a:endParaRPr lang="en-US"/>
        </a:p>
      </dgm:t>
    </dgm:pt>
    <dgm:pt modelId="{20AB62A5-EE43-4B6A-B1D9-948DB1D3D72E}">
      <dgm:prSet/>
      <dgm:spPr/>
      <dgm:t>
        <a:bodyPr/>
        <a:lstStyle/>
        <a:p>
          <a:pPr rtl="0"/>
          <a:r>
            <a:rPr lang="en-AU" dirty="0" smtClean="0"/>
            <a:t>This includes accountability both to the government or public as well as to members of Aboriginal and Torres Strait Islander communities.</a:t>
          </a:r>
          <a:endParaRPr lang="en-AU" dirty="0"/>
        </a:p>
      </dgm:t>
    </dgm:pt>
    <dgm:pt modelId="{E6D5EC9E-0020-4707-AAE2-5BDEBB961C28}" type="parTrans" cxnId="{9F3877FB-746B-43F2-AB28-ED68223DFF3C}">
      <dgm:prSet/>
      <dgm:spPr/>
      <dgm:t>
        <a:bodyPr/>
        <a:lstStyle/>
        <a:p>
          <a:endParaRPr lang="en-US"/>
        </a:p>
      </dgm:t>
    </dgm:pt>
    <dgm:pt modelId="{9415A6A5-24F6-4ED2-9AED-D075A4F425E3}" type="sibTrans" cxnId="{9F3877FB-746B-43F2-AB28-ED68223DFF3C}">
      <dgm:prSet/>
      <dgm:spPr/>
      <dgm:t>
        <a:bodyPr/>
        <a:lstStyle/>
        <a:p>
          <a:endParaRPr lang="en-US"/>
        </a:p>
      </dgm:t>
    </dgm:pt>
    <dgm:pt modelId="{187984E2-6B8B-41EE-B56B-56013B2E7470}" type="pres">
      <dgm:prSet presAssocID="{7F5E9246-1924-41AB-AA8C-12D790DE4AB3}" presName="cycle" presStyleCnt="0">
        <dgm:presLayoutVars>
          <dgm:dir/>
          <dgm:resizeHandles val="exact"/>
        </dgm:presLayoutVars>
      </dgm:prSet>
      <dgm:spPr/>
      <dgm:t>
        <a:bodyPr/>
        <a:lstStyle/>
        <a:p>
          <a:endParaRPr lang="en-US"/>
        </a:p>
      </dgm:t>
    </dgm:pt>
    <dgm:pt modelId="{F92807D7-E81B-47BE-804F-22214496BBB4}" type="pres">
      <dgm:prSet presAssocID="{E8A16853-1718-4120-84A1-585492008F7A}" presName="node" presStyleLbl="node1" presStyleIdx="0" presStyleCnt="3" custScaleX="263064">
        <dgm:presLayoutVars>
          <dgm:bulletEnabled val="1"/>
        </dgm:presLayoutVars>
      </dgm:prSet>
      <dgm:spPr/>
      <dgm:t>
        <a:bodyPr/>
        <a:lstStyle/>
        <a:p>
          <a:endParaRPr lang="en-US"/>
        </a:p>
      </dgm:t>
    </dgm:pt>
    <dgm:pt modelId="{55EAE33C-CCCD-44F9-81DD-9873CF413BB5}" type="pres">
      <dgm:prSet presAssocID="{544512B3-37F1-45EB-BA59-6E120DE14468}" presName="sibTrans" presStyleLbl="sibTrans2D1" presStyleIdx="0" presStyleCnt="3"/>
      <dgm:spPr/>
      <dgm:t>
        <a:bodyPr/>
        <a:lstStyle/>
        <a:p>
          <a:endParaRPr lang="en-US"/>
        </a:p>
      </dgm:t>
    </dgm:pt>
    <dgm:pt modelId="{1E20D368-6C6D-4F9B-9796-FE970F72029E}" type="pres">
      <dgm:prSet presAssocID="{544512B3-37F1-45EB-BA59-6E120DE14468}" presName="connectorText" presStyleLbl="sibTrans2D1" presStyleIdx="0" presStyleCnt="3"/>
      <dgm:spPr/>
      <dgm:t>
        <a:bodyPr/>
        <a:lstStyle/>
        <a:p>
          <a:endParaRPr lang="en-US"/>
        </a:p>
      </dgm:t>
    </dgm:pt>
    <dgm:pt modelId="{05DF0BFF-F804-4A90-B245-7780A9EE7776}" type="pres">
      <dgm:prSet presAssocID="{13A039F4-30CC-468E-91CA-3488CC6AA3F9}" presName="node" presStyleLbl="node1" presStyleIdx="1" presStyleCnt="3" custScaleX="265206" custScaleY="96690" custRadScaleRad="180449" custRadScaleInc="-23152">
        <dgm:presLayoutVars>
          <dgm:bulletEnabled val="1"/>
        </dgm:presLayoutVars>
      </dgm:prSet>
      <dgm:spPr/>
      <dgm:t>
        <a:bodyPr/>
        <a:lstStyle/>
        <a:p>
          <a:endParaRPr lang="en-US"/>
        </a:p>
      </dgm:t>
    </dgm:pt>
    <dgm:pt modelId="{734A165F-9D92-4EE6-A69A-3424EE9022C4}" type="pres">
      <dgm:prSet presAssocID="{A6F88E07-A4A2-4423-9E60-DEBB8CF9BD3F}" presName="sibTrans" presStyleLbl="sibTrans2D1" presStyleIdx="1" presStyleCnt="3"/>
      <dgm:spPr/>
      <dgm:t>
        <a:bodyPr/>
        <a:lstStyle/>
        <a:p>
          <a:endParaRPr lang="en-US"/>
        </a:p>
      </dgm:t>
    </dgm:pt>
    <dgm:pt modelId="{C567BD38-8A65-43A9-9AD0-E078D276FF95}" type="pres">
      <dgm:prSet presAssocID="{A6F88E07-A4A2-4423-9E60-DEBB8CF9BD3F}" presName="connectorText" presStyleLbl="sibTrans2D1" presStyleIdx="1" presStyleCnt="3"/>
      <dgm:spPr/>
      <dgm:t>
        <a:bodyPr/>
        <a:lstStyle/>
        <a:p>
          <a:endParaRPr lang="en-US"/>
        </a:p>
      </dgm:t>
    </dgm:pt>
    <dgm:pt modelId="{9C459F29-7D25-46C5-95A0-E822CDB459EE}" type="pres">
      <dgm:prSet presAssocID="{20AB62A5-EE43-4B6A-B1D9-948DB1D3D72E}" presName="node" presStyleLbl="node1" presStyleIdx="2" presStyleCnt="3" custScaleX="246055" custScaleY="107219" custRadScaleRad="172666" custRadScaleInc="25608">
        <dgm:presLayoutVars>
          <dgm:bulletEnabled val="1"/>
        </dgm:presLayoutVars>
      </dgm:prSet>
      <dgm:spPr/>
      <dgm:t>
        <a:bodyPr/>
        <a:lstStyle/>
        <a:p>
          <a:endParaRPr lang="en-US"/>
        </a:p>
      </dgm:t>
    </dgm:pt>
    <dgm:pt modelId="{296B6E39-2EE0-4435-89EF-9954753A908A}" type="pres">
      <dgm:prSet presAssocID="{9415A6A5-24F6-4ED2-9AED-D075A4F425E3}" presName="sibTrans" presStyleLbl="sibTrans2D1" presStyleIdx="2" presStyleCnt="3"/>
      <dgm:spPr/>
      <dgm:t>
        <a:bodyPr/>
        <a:lstStyle/>
        <a:p>
          <a:endParaRPr lang="en-US"/>
        </a:p>
      </dgm:t>
    </dgm:pt>
    <dgm:pt modelId="{61C8FF26-68BE-48BD-B8CD-C7DAAA819C1A}" type="pres">
      <dgm:prSet presAssocID="{9415A6A5-24F6-4ED2-9AED-D075A4F425E3}" presName="connectorText" presStyleLbl="sibTrans2D1" presStyleIdx="2" presStyleCnt="3"/>
      <dgm:spPr/>
      <dgm:t>
        <a:bodyPr/>
        <a:lstStyle/>
        <a:p>
          <a:endParaRPr lang="en-US"/>
        </a:p>
      </dgm:t>
    </dgm:pt>
  </dgm:ptLst>
  <dgm:cxnLst>
    <dgm:cxn modelId="{A92BCD31-B602-44E3-BDEE-A286AF13CC44}" srcId="{7F5E9246-1924-41AB-AA8C-12D790DE4AB3}" destId="{E8A16853-1718-4120-84A1-585492008F7A}" srcOrd="0" destOrd="0" parTransId="{3DD9696F-5BB6-43FF-9FE2-8E3CBF54CB20}" sibTransId="{544512B3-37F1-45EB-BA59-6E120DE14468}"/>
    <dgm:cxn modelId="{2B93798C-7EF3-42DC-BA23-B780BE7C027B}" type="presOf" srcId="{544512B3-37F1-45EB-BA59-6E120DE14468}" destId="{1E20D368-6C6D-4F9B-9796-FE970F72029E}" srcOrd="1" destOrd="0" presId="urn:microsoft.com/office/officeart/2005/8/layout/cycle2"/>
    <dgm:cxn modelId="{896C8223-944C-4A49-B5B4-DC3D8BD2F721}" type="presOf" srcId="{9415A6A5-24F6-4ED2-9AED-D075A4F425E3}" destId="{61C8FF26-68BE-48BD-B8CD-C7DAAA819C1A}" srcOrd="1" destOrd="0" presId="urn:microsoft.com/office/officeart/2005/8/layout/cycle2"/>
    <dgm:cxn modelId="{33CBA51A-09F5-4790-B0CC-64239AAD75A9}" type="presOf" srcId="{20AB62A5-EE43-4B6A-B1D9-948DB1D3D72E}" destId="{9C459F29-7D25-46C5-95A0-E822CDB459EE}" srcOrd="0" destOrd="0" presId="urn:microsoft.com/office/officeart/2005/8/layout/cycle2"/>
    <dgm:cxn modelId="{FEC3A32E-B3C8-4835-B023-2912579E6EF3}" srcId="{7F5E9246-1924-41AB-AA8C-12D790DE4AB3}" destId="{13A039F4-30CC-468E-91CA-3488CC6AA3F9}" srcOrd="1" destOrd="0" parTransId="{AFAB7E18-A471-4B81-9D75-58590BEDE7BC}" sibTransId="{A6F88E07-A4A2-4423-9E60-DEBB8CF9BD3F}"/>
    <dgm:cxn modelId="{FDCF0ED3-F272-4E14-929E-DE577CE78A6D}" type="presOf" srcId="{13A039F4-30CC-468E-91CA-3488CC6AA3F9}" destId="{05DF0BFF-F804-4A90-B245-7780A9EE7776}" srcOrd="0" destOrd="0" presId="urn:microsoft.com/office/officeart/2005/8/layout/cycle2"/>
    <dgm:cxn modelId="{49A8C6C8-7ADC-46BE-9360-A3DB6FAC402A}" type="presOf" srcId="{E8A16853-1718-4120-84A1-585492008F7A}" destId="{F92807D7-E81B-47BE-804F-22214496BBB4}" srcOrd="0" destOrd="0" presId="urn:microsoft.com/office/officeart/2005/8/layout/cycle2"/>
    <dgm:cxn modelId="{BF07365A-9C39-485C-8CBA-97E0F1BB39A0}" type="presOf" srcId="{9415A6A5-24F6-4ED2-9AED-D075A4F425E3}" destId="{296B6E39-2EE0-4435-89EF-9954753A908A}" srcOrd="0" destOrd="0" presId="urn:microsoft.com/office/officeart/2005/8/layout/cycle2"/>
    <dgm:cxn modelId="{7ED91C37-65F4-48E6-AAE5-4CF9259E2D1D}" type="presOf" srcId="{544512B3-37F1-45EB-BA59-6E120DE14468}" destId="{55EAE33C-CCCD-44F9-81DD-9873CF413BB5}" srcOrd="0" destOrd="0" presId="urn:microsoft.com/office/officeart/2005/8/layout/cycle2"/>
    <dgm:cxn modelId="{B816EDAB-0255-4A25-8354-45790413206A}" type="presOf" srcId="{A6F88E07-A4A2-4423-9E60-DEBB8CF9BD3F}" destId="{C567BD38-8A65-43A9-9AD0-E078D276FF95}" srcOrd="1" destOrd="0" presId="urn:microsoft.com/office/officeart/2005/8/layout/cycle2"/>
    <dgm:cxn modelId="{EE96FF58-9E6A-41DA-A7AA-47DCD2726548}" type="presOf" srcId="{7F5E9246-1924-41AB-AA8C-12D790DE4AB3}" destId="{187984E2-6B8B-41EE-B56B-56013B2E7470}" srcOrd="0" destOrd="0" presId="urn:microsoft.com/office/officeart/2005/8/layout/cycle2"/>
    <dgm:cxn modelId="{CE024205-830C-4F2F-B12E-3706845B814D}" type="presOf" srcId="{A6F88E07-A4A2-4423-9E60-DEBB8CF9BD3F}" destId="{734A165F-9D92-4EE6-A69A-3424EE9022C4}" srcOrd="0" destOrd="0" presId="urn:microsoft.com/office/officeart/2005/8/layout/cycle2"/>
    <dgm:cxn modelId="{9F3877FB-746B-43F2-AB28-ED68223DFF3C}" srcId="{7F5E9246-1924-41AB-AA8C-12D790DE4AB3}" destId="{20AB62A5-EE43-4B6A-B1D9-948DB1D3D72E}" srcOrd="2" destOrd="0" parTransId="{E6D5EC9E-0020-4707-AAE2-5BDEBB961C28}" sibTransId="{9415A6A5-24F6-4ED2-9AED-D075A4F425E3}"/>
    <dgm:cxn modelId="{49DBC6BB-F80A-4B73-BB1E-F620B4C343A0}" type="presParOf" srcId="{187984E2-6B8B-41EE-B56B-56013B2E7470}" destId="{F92807D7-E81B-47BE-804F-22214496BBB4}" srcOrd="0" destOrd="0" presId="urn:microsoft.com/office/officeart/2005/8/layout/cycle2"/>
    <dgm:cxn modelId="{F790AD3F-5379-442A-A6D9-9276290303D6}" type="presParOf" srcId="{187984E2-6B8B-41EE-B56B-56013B2E7470}" destId="{55EAE33C-CCCD-44F9-81DD-9873CF413BB5}" srcOrd="1" destOrd="0" presId="urn:microsoft.com/office/officeart/2005/8/layout/cycle2"/>
    <dgm:cxn modelId="{8A0F7D10-E3C8-4A06-951D-E2DCDC5AA70D}" type="presParOf" srcId="{55EAE33C-CCCD-44F9-81DD-9873CF413BB5}" destId="{1E20D368-6C6D-4F9B-9796-FE970F72029E}" srcOrd="0" destOrd="0" presId="urn:microsoft.com/office/officeart/2005/8/layout/cycle2"/>
    <dgm:cxn modelId="{474A2E07-C059-4D49-A60A-0C25B4DBB3B4}" type="presParOf" srcId="{187984E2-6B8B-41EE-B56B-56013B2E7470}" destId="{05DF0BFF-F804-4A90-B245-7780A9EE7776}" srcOrd="2" destOrd="0" presId="urn:microsoft.com/office/officeart/2005/8/layout/cycle2"/>
    <dgm:cxn modelId="{411C7705-5B32-4387-B4DD-854B7BE8DB2A}" type="presParOf" srcId="{187984E2-6B8B-41EE-B56B-56013B2E7470}" destId="{734A165F-9D92-4EE6-A69A-3424EE9022C4}" srcOrd="3" destOrd="0" presId="urn:microsoft.com/office/officeart/2005/8/layout/cycle2"/>
    <dgm:cxn modelId="{CC946988-AE60-4AD0-9DE4-5B03D64B0879}" type="presParOf" srcId="{734A165F-9D92-4EE6-A69A-3424EE9022C4}" destId="{C567BD38-8A65-43A9-9AD0-E078D276FF95}" srcOrd="0" destOrd="0" presId="urn:microsoft.com/office/officeart/2005/8/layout/cycle2"/>
    <dgm:cxn modelId="{983A11BC-F8B8-46C2-BDF2-749359FC2315}" type="presParOf" srcId="{187984E2-6B8B-41EE-B56B-56013B2E7470}" destId="{9C459F29-7D25-46C5-95A0-E822CDB459EE}" srcOrd="4" destOrd="0" presId="urn:microsoft.com/office/officeart/2005/8/layout/cycle2"/>
    <dgm:cxn modelId="{48AAA6BD-1D65-4677-9BE4-0FFD668B1110}" type="presParOf" srcId="{187984E2-6B8B-41EE-B56B-56013B2E7470}" destId="{296B6E39-2EE0-4435-89EF-9954753A908A}" srcOrd="5" destOrd="0" presId="urn:microsoft.com/office/officeart/2005/8/layout/cycle2"/>
    <dgm:cxn modelId="{77F6B6FF-4859-4E1A-805A-BBB5230174B0}" type="presParOf" srcId="{296B6E39-2EE0-4435-89EF-9954753A908A}" destId="{61C8FF26-68BE-48BD-B8CD-C7DAAA819C1A}" srcOrd="0" destOrd="0" presId="urn:microsoft.com/office/officeart/2005/8/layout/cycle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F16BD3-B4EC-4DC3-9607-B08D3D5F88A7}" type="doc">
      <dgm:prSet loTypeId="urn:microsoft.com/office/officeart/2005/8/layout/venn1" loCatId="relationship" qsTypeId="urn:microsoft.com/office/officeart/2005/8/quickstyle/simple1" qsCatId="simple" csTypeId="urn:microsoft.com/office/officeart/2005/8/colors/colorful5" csCatId="colorful"/>
      <dgm:spPr/>
      <dgm:t>
        <a:bodyPr/>
        <a:lstStyle/>
        <a:p>
          <a:endParaRPr lang="en-US"/>
        </a:p>
      </dgm:t>
    </dgm:pt>
    <dgm:pt modelId="{F698074C-E335-4EB1-A328-FD053115787C}">
      <dgm:prSet/>
      <dgm:spPr/>
      <dgm:t>
        <a:bodyPr/>
        <a:lstStyle/>
        <a:p>
          <a:pPr rtl="0"/>
          <a:r>
            <a:rPr lang="en-AU" smtClean="0"/>
            <a:t>Engaging in activities on behalf of, or in support of, Aboriginal and Torres Strait Islander Peoples and interested stakeholders. </a:t>
          </a:r>
          <a:endParaRPr lang="en-AU"/>
        </a:p>
      </dgm:t>
    </dgm:pt>
    <dgm:pt modelId="{509EFFF1-F522-4584-84C8-EB8745036A4C}" type="parTrans" cxnId="{4226499B-5A76-4D6C-9301-2F32365950F8}">
      <dgm:prSet/>
      <dgm:spPr/>
      <dgm:t>
        <a:bodyPr/>
        <a:lstStyle/>
        <a:p>
          <a:endParaRPr lang="en-US"/>
        </a:p>
      </dgm:t>
    </dgm:pt>
    <dgm:pt modelId="{C45BD193-4959-48A1-BBE8-F2D9847E992C}" type="sibTrans" cxnId="{4226499B-5A76-4D6C-9301-2F32365950F8}">
      <dgm:prSet/>
      <dgm:spPr/>
      <dgm:t>
        <a:bodyPr/>
        <a:lstStyle/>
        <a:p>
          <a:endParaRPr lang="en-US"/>
        </a:p>
      </dgm:t>
    </dgm:pt>
    <dgm:pt modelId="{231ECFDD-1A4D-4E1A-8947-E980C32616F7}">
      <dgm:prSet/>
      <dgm:spPr/>
      <dgm:t>
        <a:bodyPr/>
        <a:lstStyle/>
        <a:p>
          <a:pPr rtl="0"/>
          <a:r>
            <a:rPr lang="en-AU" smtClean="0"/>
            <a:t>In this case, the Competent Authority should engage in activities on behalf of Aboriginal and Torres Strait Islander communities.</a:t>
          </a:r>
          <a:endParaRPr lang="en-AU"/>
        </a:p>
      </dgm:t>
    </dgm:pt>
    <dgm:pt modelId="{3A33BD47-CDAE-4EBD-A3AC-8FCC3F352C03}" type="parTrans" cxnId="{8EA43831-FD42-4A73-8DB1-FD742C0506F4}">
      <dgm:prSet/>
      <dgm:spPr/>
      <dgm:t>
        <a:bodyPr/>
        <a:lstStyle/>
        <a:p>
          <a:endParaRPr lang="en-US"/>
        </a:p>
      </dgm:t>
    </dgm:pt>
    <dgm:pt modelId="{989096A9-38E7-454A-97D7-AE54E585F819}" type="sibTrans" cxnId="{8EA43831-FD42-4A73-8DB1-FD742C0506F4}">
      <dgm:prSet/>
      <dgm:spPr/>
      <dgm:t>
        <a:bodyPr/>
        <a:lstStyle/>
        <a:p>
          <a:endParaRPr lang="en-US"/>
        </a:p>
      </dgm:t>
    </dgm:pt>
    <dgm:pt modelId="{45E7EB5E-9FE7-4383-8964-281AC883D946}" type="pres">
      <dgm:prSet presAssocID="{A3F16BD3-B4EC-4DC3-9607-B08D3D5F88A7}" presName="compositeShape" presStyleCnt="0">
        <dgm:presLayoutVars>
          <dgm:chMax val="7"/>
          <dgm:dir/>
          <dgm:resizeHandles val="exact"/>
        </dgm:presLayoutVars>
      </dgm:prSet>
      <dgm:spPr/>
      <dgm:t>
        <a:bodyPr/>
        <a:lstStyle/>
        <a:p>
          <a:endParaRPr lang="en-US"/>
        </a:p>
      </dgm:t>
    </dgm:pt>
    <dgm:pt modelId="{BBB1F2E6-D36D-4FC2-ABCD-BC2A2ABEA968}" type="pres">
      <dgm:prSet presAssocID="{F698074C-E335-4EB1-A328-FD053115787C}" presName="circ1" presStyleLbl="vennNode1" presStyleIdx="0" presStyleCnt="2"/>
      <dgm:spPr/>
      <dgm:t>
        <a:bodyPr/>
        <a:lstStyle/>
        <a:p>
          <a:endParaRPr lang="en-US"/>
        </a:p>
      </dgm:t>
    </dgm:pt>
    <dgm:pt modelId="{D41839E0-C321-44B7-B9F0-44F34A402CE0}" type="pres">
      <dgm:prSet presAssocID="{F698074C-E335-4EB1-A328-FD053115787C}" presName="circ1Tx" presStyleLbl="revTx" presStyleIdx="0" presStyleCnt="0">
        <dgm:presLayoutVars>
          <dgm:chMax val="0"/>
          <dgm:chPref val="0"/>
          <dgm:bulletEnabled val="1"/>
        </dgm:presLayoutVars>
      </dgm:prSet>
      <dgm:spPr/>
      <dgm:t>
        <a:bodyPr/>
        <a:lstStyle/>
        <a:p>
          <a:endParaRPr lang="en-US"/>
        </a:p>
      </dgm:t>
    </dgm:pt>
    <dgm:pt modelId="{1753BB2F-09A1-41D2-A70C-C52E0E511E4D}" type="pres">
      <dgm:prSet presAssocID="{231ECFDD-1A4D-4E1A-8947-E980C32616F7}" presName="circ2" presStyleLbl="vennNode1" presStyleIdx="1" presStyleCnt="2"/>
      <dgm:spPr/>
      <dgm:t>
        <a:bodyPr/>
        <a:lstStyle/>
        <a:p>
          <a:endParaRPr lang="en-US"/>
        </a:p>
      </dgm:t>
    </dgm:pt>
    <dgm:pt modelId="{C462D0FC-B309-4688-BFDA-052C615F8DC2}" type="pres">
      <dgm:prSet presAssocID="{231ECFDD-1A4D-4E1A-8947-E980C32616F7}" presName="circ2Tx" presStyleLbl="revTx" presStyleIdx="0" presStyleCnt="0">
        <dgm:presLayoutVars>
          <dgm:chMax val="0"/>
          <dgm:chPref val="0"/>
          <dgm:bulletEnabled val="1"/>
        </dgm:presLayoutVars>
      </dgm:prSet>
      <dgm:spPr/>
      <dgm:t>
        <a:bodyPr/>
        <a:lstStyle/>
        <a:p>
          <a:endParaRPr lang="en-US"/>
        </a:p>
      </dgm:t>
    </dgm:pt>
  </dgm:ptLst>
  <dgm:cxnLst>
    <dgm:cxn modelId="{9273CB4F-380A-4FE9-BCBD-0463C17D83C3}" type="presOf" srcId="{231ECFDD-1A4D-4E1A-8947-E980C32616F7}" destId="{C462D0FC-B309-4688-BFDA-052C615F8DC2}" srcOrd="1" destOrd="0" presId="urn:microsoft.com/office/officeart/2005/8/layout/venn1"/>
    <dgm:cxn modelId="{4226499B-5A76-4D6C-9301-2F32365950F8}" srcId="{A3F16BD3-B4EC-4DC3-9607-B08D3D5F88A7}" destId="{F698074C-E335-4EB1-A328-FD053115787C}" srcOrd="0" destOrd="0" parTransId="{509EFFF1-F522-4584-84C8-EB8745036A4C}" sibTransId="{C45BD193-4959-48A1-BBE8-F2D9847E992C}"/>
    <dgm:cxn modelId="{8EA43831-FD42-4A73-8DB1-FD742C0506F4}" srcId="{A3F16BD3-B4EC-4DC3-9607-B08D3D5F88A7}" destId="{231ECFDD-1A4D-4E1A-8947-E980C32616F7}" srcOrd="1" destOrd="0" parTransId="{3A33BD47-CDAE-4EBD-A3AC-8FCC3F352C03}" sibTransId="{989096A9-38E7-454A-97D7-AE54E585F819}"/>
    <dgm:cxn modelId="{EDD1C8BA-6A24-4CDD-A674-960B21014FB3}" type="presOf" srcId="{F698074C-E335-4EB1-A328-FD053115787C}" destId="{BBB1F2E6-D36D-4FC2-ABCD-BC2A2ABEA968}" srcOrd="0" destOrd="0" presId="urn:microsoft.com/office/officeart/2005/8/layout/venn1"/>
    <dgm:cxn modelId="{34E47DBA-AD57-4DCB-A2A7-0C754C35CF78}" type="presOf" srcId="{231ECFDD-1A4D-4E1A-8947-E980C32616F7}" destId="{1753BB2F-09A1-41D2-A70C-C52E0E511E4D}" srcOrd="0" destOrd="0" presId="urn:microsoft.com/office/officeart/2005/8/layout/venn1"/>
    <dgm:cxn modelId="{E2A73F9F-39A6-419A-9585-F82D571054E7}" type="presOf" srcId="{A3F16BD3-B4EC-4DC3-9607-B08D3D5F88A7}" destId="{45E7EB5E-9FE7-4383-8964-281AC883D946}" srcOrd="0" destOrd="0" presId="urn:microsoft.com/office/officeart/2005/8/layout/venn1"/>
    <dgm:cxn modelId="{5E7670BB-983A-4D3F-85C4-9E9D9E4ACD9C}" type="presOf" srcId="{F698074C-E335-4EB1-A328-FD053115787C}" destId="{D41839E0-C321-44B7-B9F0-44F34A402CE0}" srcOrd="1" destOrd="0" presId="urn:microsoft.com/office/officeart/2005/8/layout/venn1"/>
    <dgm:cxn modelId="{A949D072-CAEE-4812-9E23-C64559E848E1}" type="presParOf" srcId="{45E7EB5E-9FE7-4383-8964-281AC883D946}" destId="{BBB1F2E6-D36D-4FC2-ABCD-BC2A2ABEA968}" srcOrd="0" destOrd="0" presId="urn:microsoft.com/office/officeart/2005/8/layout/venn1"/>
    <dgm:cxn modelId="{55961D69-A0D7-4A76-9B83-C21FE3048078}" type="presParOf" srcId="{45E7EB5E-9FE7-4383-8964-281AC883D946}" destId="{D41839E0-C321-44B7-B9F0-44F34A402CE0}" srcOrd="1" destOrd="0" presId="urn:microsoft.com/office/officeart/2005/8/layout/venn1"/>
    <dgm:cxn modelId="{B72ED3AC-F716-4793-A6D1-93B8251BF139}" type="presParOf" srcId="{45E7EB5E-9FE7-4383-8964-281AC883D946}" destId="{1753BB2F-09A1-41D2-A70C-C52E0E511E4D}" srcOrd="2" destOrd="0" presId="urn:microsoft.com/office/officeart/2005/8/layout/venn1"/>
    <dgm:cxn modelId="{AC4B3E98-84A4-46A6-A7C5-54846E240F1C}" type="presParOf" srcId="{45E7EB5E-9FE7-4383-8964-281AC883D946}" destId="{C462D0FC-B309-4688-BFDA-052C615F8DC2}" srcOrd="3"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2336EDB-D27E-45E5-BE8D-2D608793EBBB}" type="doc">
      <dgm:prSet loTypeId="urn:microsoft.com/office/officeart/2005/8/layout/equation2" loCatId="process" qsTypeId="urn:microsoft.com/office/officeart/2005/8/quickstyle/simple1" qsCatId="simple" csTypeId="urn:microsoft.com/office/officeart/2005/8/colors/accent6_2" csCatId="accent6"/>
      <dgm:spPr/>
      <dgm:t>
        <a:bodyPr/>
        <a:lstStyle/>
        <a:p>
          <a:endParaRPr lang="en-US"/>
        </a:p>
      </dgm:t>
    </dgm:pt>
    <dgm:pt modelId="{115318B6-5054-41D7-A33D-789AF20BCA0A}">
      <dgm:prSet/>
      <dgm:spPr/>
      <dgm:t>
        <a:bodyPr/>
        <a:lstStyle/>
        <a:p>
          <a:pPr rtl="0"/>
          <a:r>
            <a:rPr lang="en-AU" smtClean="0"/>
            <a:t>Engages in activities as an influencer in the international, regional, national and/or local level. </a:t>
          </a:r>
          <a:endParaRPr lang="en-AU"/>
        </a:p>
      </dgm:t>
    </dgm:pt>
    <dgm:pt modelId="{C661D9BB-9BA8-454C-A417-BD0545C3C9CB}" type="parTrans" cxnId="{989E3C33-4117-43E8-815D-17C36960FADF}">
      <dgm:prSet/>
      <dgm:spPr/>
      <dgm:t>
        <a:bodyPr/>
        <a:lstStyle/>
        <a:p>
          <a:endParaRPr lang="en-US"/>
        </a:p>
      </dgm:t>
    </dgm:pt>
    <dgm:pt modelId="{00B74CF2-37E8-4623-A196-A5B368DBFC36}" type="sibTrans" cxnId="{989E3C33-4117-43E8-815D-17C36960FADF}">
      <dgm:prSet/>
      <dgm:spPr/>
      <dgm:t>
        <a:bodyPr/>
        <a:lstStyle/>
        <a:p>
          <a:endParaRPr lang="en-US"/>
        </a:p>
      </dgm:t>
    </dgm:pt>
    <dgm:pt modelId="{DC3DBD5C-8A61-4F02-A683-237784F06260}">
      <dgm:prSet/>
      <dgm:spPr/>
      <dgm:t>
        <a:bodyPr/>
        <a:lstStyle/>
        <a:p>
          <a:pPr rtl="0"/>
          <a:r>
            <a:rPr lang="en-AU" smtClean="0"/>
            <a:t>This may include: </a:t>
          </a:r>
          <a:endParaRPr lang="en-AU"/>
        </a:p>
      </dgm:t>
    </dgm:pt>
    <dgm:pt modelId="{F01519BA-F0DD-4E6B-8A89-54FEC4CBF691}" type="parTrans" cxnId="{C818A2DD-0FD1-46BB-8C68-54A956204E9F}">
      <dgm:prSet/>
      <dgm:spPr/>
      <dgm:t>
        <a:bodyPr/>
        <a:lstStyle/>
        <a:p>
          <a:endParaRPr lang="en-US"/>
        </a:p>
      </dgm:t>
    </dgm:pt>
    <dgm:pt modelId="{78251BA1-1186-46BD-B648-6118B34FE866}" type="sibTrans" cxnId="{C818A2DD-0FD1-46BB-8C68-54A956204E9F}">
      <dgm:prSet/>
      <dgm:spPr/>
      <dgm:t>
        <a:bodyPr/>
        <a:lstStyle/>
        <a:p>
          <a:endParaRPr lang="en-US"/>
        </a:p>
      </dgm:t>
    </dgm:pt>
    <dgm:pt modelId="{8C0AFBF4-8234-4143-87E8-EBA003EB212C}">
      <dgm:prSet/>
      <dgm:spPr/>
      <dgm:t>
        <a:bodyPr/>
        <a:lstStyle/>
        <a:p>
          <a:pPr rtl="0"/>
          <a:r>
            <a:rPr lang="en-AU" smtClean="0"/>
            <a:t>attending conferences relevant to protection of traditional knowledge, </a:t>
          </a:r>
          <a:endParaRPr lang="en-AU"/>
        </a:p>
      </dgm:t>
    </dgm:pt>
    <dgm:pt modelId="{E4F8C07D-6940-4C89-8C58-1FDD21704E52}" type="parTrans" cxnId="{3C4B790E-C381-4495-A49C-BBA4524DE8E5}">
      <dgm:prSet/>
      <dgm:spPr/>
      <dgm:t>
        <a:bodyPr/>
        <a:lstStyle/>
        <a:p>
          <a:endParaRPr lang="en-US"/>
        </a:p>
      </dgm:t>
    </dgm:pt>
    <dgm:pt modelId="{011D3AF7-9867-4C82-AA51-D8190AB5D5F2}" type="sibTrans" cxnId="{3C4B790E-C381-4495-A49C-BBA4524DE8E5}">
      <dgm:prSet/>
      <dgm:spPr/>
      <dgm:t>
        <a:bodyPr/>
        <a:lstStyle/>
        <a:p>
          <a:endParaRPr lang="en-US"/>
        </a:p>
      </dgm:t>
    </dgm:pt>
    <dgm:pt modelId="{96F49742-D1E4-4B6F-A632-F40D6CDC07B8}">
      <dgm:prSet/>
      <dgm:spPr/>
      <dgm:t>
        <a:bodyPr/>
        <a:lstStyle/>
        <a:p>
          <a:pPr rtl="0"/>
          <a:r>
            <a:rPr lang="en-AU" smtClean="0"/>
            <a:t>engaging in advocacy and lobbying activities with government, </a:t>
          </a:r>
          <a:endParaRPr lang="en-AU"/>
        </a:p>
      </dgm:t>
    </dgm:pt>
    <dgm:pt modelId="{92923458-D0B4-4FB9-BE3D-CA9BAAB44E1E}" type="parTrans" cxnId="{4477CF3A-13F0-4AEB-ABED-0B3EAA7F8BE0}">
      <dgm:prSet/>
      <dgm:spPr/>
      <dgm:t>
        <a:bodyPr/>
        <a:lstStyle/>
        <a:p>
          <a:endParaRPr lang="en-US"/>
        </a:p>
      </dgm:t>
    </dgm:pt>
    <dgm:pt modelId="{EA3F7461-92C0-4FBC-A7BD-CC47D824F47F}" type="sibTrans" cxnId="{4477CF3A-13F0-4AEB-ABED-0B3EAA7F8BE0}">
      <dgm:prSet/>
      <dgm:spPr/>
      <dgm:t>
        <a:bodyPr/>
        <a:lstStyle/>
        <a:p>
          <a:endParaRPr lang="en-US"/>
        </a:p>
      </dgm:t>
    </dgm:pt>
    <dgm:pt modelId="{E3A5199F-D28F-4421-B7DC-0AB1CE033DC1}">
      <dgm:prSet/>
      <dgm:spPr/>
      <dgm:t>
        <a:bodyPr/>
        <a:lstStyle/>
        <a:p>
          <a:pPr rtl="0"/>
          <a:r>
            <a:rPr lang="en-AU" smtClean="0"/>
            <a:t>engaging with third party stakeholders including research institutions and industry.</a:t>
          </a:r>
          <a:endParaRPr lang="en-AU"/>
        </a:p>
      </dgm:t>
    </dgm:pt>
    <dgm:pt modelId="{922D6F37-CADC-4114-9E9B-EE4DC1BF1631}" type="parTrans" cxnId="{2A790C01-16A0-4E9F-93AE-C635E1652931}">
      <dgm:prSet/>
      <dgm:spPr/>
      <dgm:t>
        <a:bodyPr/>
        <a:lstStyle/>
        <a:p>
          <a:endParaRPr lang="en-US"/>
        </a:p>
      </dgm:t>
    </dgm:pt>
    <dgm:pt modelId="{0BFD6C14-2097-4C4A-987B-AAE8E3520B47}" type="sibTrans" cxnId="{2A790C01-16A0-4E9F-93AE-C635E1652931}">
      <dgm:prSet/>
      <dgm:spPr/>
      <dgm:t>
        <a:bodyPr/>
        <a:lstStyle/>
        <a:p>
          <a:endParaRPr lang="en-US"/>
        </a:p>
      </dgm:t>
    </dgm:pt>
    <dgm:pt modelId="{20C19676-33EF-44F1-A706-35DDEC863D23}" type="pres">
      <dgm:prSet presAssocID="{B2336EDB-D27E-45E5-BE8D-2D608793EBBB}" presName="Name0" presStyleCnt="0">
        <dgm:presLayoutVars>
          <dgm:dir/>
          <dgm:resizeHandles val="exact"/>
        </dgm:presLayoutVars>
      </dgm:prSet>
      <dgm:spPr/>
      <dgm:t>
        <a:bodyPr/>
        <a:lstStyle/>
        <a:p>
          <a:endParaRPr lang="en-US"/>
        </a:p>
      </dgm:t>
    </dgm:pt>
    <dgm:pt modelId="{ACE17183-8153-40C5-B594-6BBE4B234008}" type="pres">
      <dgm:prSet presAssocID="{B2336EDB-D27E-45E5-BE8D-2D608793EBBB}" presName="vNodes" presStyleCnt="0"/>
      <dgm:spPr/>
    </dgm:pt>
    <dgm:pt modelId="{9DB83447-4609-4367-AC7E-33B27A8C2B01}" type="pres">
      <dgm:prSet presAssocID="{115318B6-5054-41D7-A33D-789AF20BCA0A}" presName="node" presStyleLbl="node1" presStyleIdx="0" presStyleCnt="2">
        <dgm:presLayoutVars>
          <dgm:bulletEnabled val="1"/>
        </dgm:presLayoutVars>
      </dgm:prSet>
      <dgm:spPr/>
      <dgm:t>
        <a:bodyPr/>
        <a:lstStyle/>
        <a:p>
          <a:endParaRPr lang="en-US"/>
        </a:p>
      </dgm:t>
    </dgm:pt>
    <dgm:pt modelId="{34F548B1-12CD-415B-A6D8-4A8E98C7DF35}" type="pres">
      <dgm:prSet presAssocID="{B2336EDB-D27E-45E5-BE8D-2D608793EBBB}" presName="sibTransLast" presStyleLbl="sibTrans2D1" presStyleIdx="0" presStyleCnt="1"/>
      <dgm:spPr/>
      <dgm:t>
        <a:bodyPr/>
        <a:lstStyle/>
        <a:p>
          <a:endParaRPr lang="en-US"/>
        </a:p>
      </dgm:t>
    </dgm:pt>
    <dgm:pt modelId="{30AF3151-52D0-4E8B-8C03-00B5D8C5BA78}" type="pres">
      <dgm:prSet presAssocID="{B2336EDB-D27E-45E5-BE8D-2D608793EBBB}" presName="connectorText" presStyleLbl="sibTrans2D1" presStyleIdx="0" presStyleCnt="1"/>
      <dgm:spPr/>
      <dgm:t>
        <a:bodyPr/>
        <a:lstStyle/>
        <a:p>
          <a:endParaRPr lang="en-US"/>
        </a:p>
      </dgm:t>
    </dgm:pt>
    <dgm:pt modelId="{BD864785-37ED-411B-A58B-94BD5734B1A8}" type="pres">
      <dgm:prSet presAssocID="{B2336EDB-D27E-45E5-BE8D-2D608793EBBB}" presName="lastNode" presStyleLbl="node1" presStyleIdx="1" presStyleCnt="2">
        <dgm:presLayoutVars>
          <dgm:bulletEnabled val="1"/>
        </dgm:presLayoutVars>
      </dgm:prSet>
      <dgm:spPr/>
      <dgm:t>
        <a:bodyPr/>
        <a:lstStyle/>
        <a:p>
          <a:endParaRPr lang="en-US"/>
        </a:p>
      </dgm:t>
    </dgm:pt>
  </dgm:ptLst>
  <dgm:cxnLst>
    <dgm:cxn modelId="{6D13D161-DAE1-4F5A-9FD7-9206E876254B}" type="presOf" srcId="{96F49742-D1E4-4B6F-A632-F40D6CDC07B8}" destId="{BD864785-37ED-411B-A58B-94BD5734B1A8}" srcOrd="0" destOrd="2" presId="urn:microsoft.com/office/officeart/2005/8/layout/equation2"/>
    <dgm:cxn modelId="{BAD06703-A846-44BA-9B15-F83A879D06E1}" type="presOf" srcId="{00B74CF2-37E8-4623-A196-A5B368DBFC36}" destId="{34F548B1-12CD-415B-A6D8-4A8E98C7DF35}" srcOrd="0" destOrd="0" presId="urn:microsoft.com/office/officeart/2005/8/layout/equation2"/>
    <dgm:cxn modelId="{E7E1629D-84EC-4CA9-BEC8-46C445269F78}" type="presOf" srcId="{8C0AFBF4-8234-4143-87E8-EBA003EB212C}" destId="{BD864785-37ED-411B-A58B-94BD5734B1A8}" srcOrd="0" destOrd="1" presId="urn:microsoft.com/office/officeart/2005/8/layout/equation2"/>
    <dgm:cxn modelId="{8B3213B3-C613-46AA-85C5-724B7460F463}" type="presOf" srcId="{DC3DBD5C-8A61-4F02-A683-237784F06260}" destId="{BD864785-37ED-411B-A58B-94BD5734B1A8}" srcOrd="0" destOrd="0" presId="urn:microsoft.com/office/officeart/2005/8/layout/equation2"/>
    <dgm:cxn modelId="{106124F7-AD4C-4533-8E88-433713C175F2}" type="presOf" srcId="{B2336EDB-D27E-45E5-BE8D-2D608793EBBB}" destId="{20C19676-33EF-44F1-A706-35DDEC863D23}" srcOrd="0" destOrd="0" presId="urn:microsoft.com/office/officeart/2005/8/layout/equation2"/>
    <dgm:cxn modelId="{4477CF3A-13F0-4AEB-ABED-0B3EAA7F8BE0}" srcId="{DC3DBD5C-8A61-4F02-A683-237784F06260}" destId="{96F49742-D1E4-4B6F-A632-F40D6CDC07B8}" srcOrd="1" destOrd="0" parTransId="{92923458-D0B4-4FB9-BE3D-CA9BAAB44E1E}" sibTransId="{EA3F7461-92C0-4FBC-A7BD-CC47D824F47F}"/>
    <dgm:cxn modelId="{3C4B790E-C381-4495-A49C-BBA4524DE8E5}" srcId="{DC3DBD5C-8A61-4F02-A683-237784F06260}" destId="{8C0AFBF4-8234-4143-87E8-EBA003EB212C}" srcOrd="0" destOrd="0" parTransId="{E4F8C07D-6940-4C89-8C58-1FDD21704E52}" sibTransId="{011D3AF7-9867-4C82-AA51-D8190AB5D5F2}"/>
    <dgm:cxn modelId="{C818A2DD-0FD1-46BB-8C68-54A956204E9F}" srcId="{B2336EDB-D27E-45E5-BE8D-2D608793EBBB}" destId="{DC3DBD5C-8A61-4F02-A683-237784F06260}" srcOrd="1" destOrd="0" parTransId="{F01519BA-F0DD-4E6B-8A89-54FEC4CBF691}" sibTransId="{78251BA1-1186-46BD-B648-6118B34FE866}"/>
    <dgm:cxn modelId="{2C7C13B8-32AE-401A-BCF0-03076F573466}" type="presOf" srcId="{E3A5199F-D28F-4421-B7DC-0AB1CE033DC1}" destId="{BD864785-37ED-411B-A58B-94BD5734B1A8}" srcOrd="0" destOrd="3" presId="urn:microsoft.com/office/officeart/2005/8/layout/equation2"/>
    <dgm:cxn modelId="{989E3C33-4117-43E8-815D-17C36960FADF}" srcId="{B2336EDB-D27E-45E5-BE8D-2D608793EBBB}" destId="{115318B6-5054-41D7-A33D-789AF20BCA0A}" srcOrd="0" destOrd="0" parTransId="{C661D9BB-9BA8-454C-A417-BD0545C3C9CB}" sibTransId="{00B74CF2-37E8-4623-A196-A5B368DBFC36}"/>
    <dgm:cxn modelId="{3838E778-54A0-48F8-BE4B-F92686B9DB8D}" type="presOf" srcId="{00B74CF2-37E8-4623-A196-A5B368DBFC36}" destId="{30AF3151-52D0-4E8B-8C03-00B5D8C5BA78}" srcOrd="1" destOrd="0" presId="urn:microsoft.com/office/officeart/2005/8/layout/equation2"/>
    <dgm:cxn modelId="{FDF934B3-1D79-4588-96EA-4D27E8B39779}" type="presOf" srcId="{115318B6-5054-41D7-A33D-789AF20BCA0A}" destId="{9DB83447-4609-4367-AC7E-33B27A8C2B01}" srcOrd="0" destOrd="0" presId="urn:microsoft.com/office/officeart/2005/8/layout/equation2"/>
    <dgm:cxn modelId="{2A790C01-16A0-4E9F-93AE-C635E1652931}" srcId="{DC3DBD5C-8A61-4F02-A683-237784F06260}" destId="{E3A5199F-D28F-4421-B7DC-0AB1CE033DC1}" srcOrd="2" destOrd="0" parTransId="{922D6F37-CADC-4114-9E9B-EE4DC1BF1631}" sibTransId="{0BFD6C14-2097-4C4A-987B-AAE8E3520B47}"/>
    <dgm:cxn modelId="{66211124-00D8-4F69-AAA9-C8D9DF197BBE}" type="presParOf" srcId="{20C19676-33EF-44F1-A706-35DDEC863D23}" destId="{ACE17183-8153-40C5-B594-6BBE4B234008}" srcOrd="0" destOrd="0" presId="urn:microsoft.com/office/officeart/2005/8/layout/equation2"/>
    <dgm:cxn modelId="{0A493433-25B8-4AC7-A0D9-0E0FE2E23865}" type="presParOf" srcId="{ACE17183-8153-40C5-B594-6BBE4B234008}" destId="{9DB83447-4609-4367-AC7E-33B27A8C2B01}" srcOrd="0" destOrd="0" presId="urn:microsoft.com/office/officeart/2005/8/layout/equation2"/>
    <dgm:cxn modelId="{57A8FF21-546C-45D0-AE6A-417850F64C8D}" type="presParOf" srcId="{20C19676-33EF-44F1-A706-35DDEC863D23}" destId="{34F548B1-12CD-415B-A6D8-4A8E98C7DF35}" srcOrd="1" destOrd="0" presId="urn:microsoft.com/office/officeart/2005/8/layout/equation2"/>
    <dgm:cxn modelId="{AA1792BE-D9FF-4975-97EE-16FAA7F6D994}" type="presParOf" srcId="{34F548B1-12CD-415B-A6D8-4A8E98C7DF35}" destId="{30AF3151-52D0-4E8B-8C03-00B5D8C5BA78}" srcOrd="0" destOrd="0" presId="urn:microsoft.com/office/officeart/2005/8/layout/equation2"/>
    <dgm:cxn modelId="{9A2B803C-8B73-4229-99BC-60153CBA975C}" type="presParOf" srcId="{20C19676-33EF-44F1-A706-35DDEC863D23}" destId="{BD864785-37ED-411B-A58B-94BD5734B1A8}" srcOrd="2" destOrd="0" presId="urn:microsoft.com/office/officeart/2005/8/layout/equation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8F96D2A-67E5-40AB-A6FE-07A50E88D70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19CD515-EB21-45D0-A0B2-A99C6456D50A}">
      <dgm:prSet custT="1"/>
      <dgm:spPr/>
      <dgm:t>
        <a:bodyPr/>
        <a:lstStyle/>
        <a:p>
          <a:pPr rtl="0"/>
          <a:r>
            <a:rPr lang="en-AU" sz="2000" dirty="0" smtClean="0"/>
            <a:t>Engages in various communication activities including:</a:t>
          </a:r>
          <a:endParaRPr lang="en-AU" sz="2000" dirty="0"/>
        </a:p>
      </dgm:t>
    </dgm:pt>
    <dgm:pt modelId="{41CD4F47-901F-47D2-B298-E883A183B3E7}" type="parTrans" cxnId="{6D8209BC-F048-4079-B8D4-5FEF4F398DDB}">
      <dgm:prSet/>
      <dgm:spPr/>
      <dgm:t>
        <a:bodyPr/>
        <a:lstStyle/>
        <a:p>
          <a:endParaRPr lang="en-US"/>
        </a:p>
      </dgm:t>
    </dgm:pt>
    <dgm:pt modelId="{0047EB5C-6B6C-429A-A930-AF74EAC941DE}" type="sibTrans" cxnId="{6D8209BC-F048-4079-B8D4-5FEF4F398DDB}">
      <dgm:prSet/>
      <dgm:spPr/>
      <dgm:t>
        <a:bodyPr/>
        <a:lstStyle/>
        <a:p>
          <a:endParaRPr lang="en-US"/>
        </a:p>
      </dgm:t>
    </dgm:pt>
    <dgm:pt modelId="{C97E7A9E-BEE2-4AF0-A752-BAA0D0B31467}">
      <dgm:prSet/>
      <dgm:spPr/>
      <dgm:t>
        <a:bodyPr/>
        <a:lstStyle/>
        <a:p>
          <a:pPr rtl="0"/>
          <a:r>
            <a:rPr lang="en-AU" dirty="0" smtClean="0"/>
            <a:t>education and capacity building with Aboriginal and Torres Strait Islander communities to raise awareness of rights, obligations and how to enforce them </a:t>
          </a:r>
          <a:endParaRPr lang="en-AU" dirty="0"/>
        </a:p>
      </dgm:t>
    </dgm:pt>
    <dgm:pt modelId="{13FE3351-027F-4FE0-A577-8816781820FF}" type="parTrans" cxnId="{DC92A06D-936C-4DC1-8262-87BEEB036116}">
      <dgm:prSet/>
      <dgm:spPr/>
      <dgm:t>
        <a:bodyPr/>
        <a:lstStyle/>
        <a:p>
          <a:endParaRPr lang="en-US"/>
        </a:p>
      </dgm:t>
    </dgm:pt>
    <dgm:pt modelId="{C9CC9D75-916D-447B-8681-1874692DB976}" type="sibTrans" cxnId="{DC92A06D-936C-4DC1-8262-87BEEB036116}">
      <dgm:prSet/>
      <dgm:spPr/>
      <dgm:t>
        <a:bodyPr/>
        <a:lstStyle/>
        <a:p>
          <a:endParaRPr lang="en-US"/>
        </a:p>
      </dgm:t>
    </dgm:pt>
    <dgm:pt modelId="{A39438EA-59FE-4792-A549-5EAC0A532829}">
      <dgm:prSet/>
      <dgm:spPr/>
      <dgm:t>
        <a:bodyPr/>
        <a:lstStyle/>
        <a:p>
          <a:pPr rtl="0"/>
          <a:r>
            <a:rPr lang="en-AU" dirty="0" smtClean="0"/>
            <a:t>awareness raising activities to communicate to the public the importance of protecting traditional knowledge and obligations to comply with various requirements under international treaties such as the Convention on Biological Diversity.</a:t>
          </a:r>
          <a:endParaRPr lang="en-AU" dirty="0"/>
        </a:p>
      </dgm:t>
    </dgm:pt>
    <dgm:pt modelId="{05B4A172-E496-40E9-A0DD-CBBA7CFA696F}" type="parTrans" cxnId="{3D30565A-25C4-4D99-BC74-67A02BEBC2BA}">
      <dgm:prSet/>
      <dgm:spPr/>
      <dgm:t>
        <a:bodyPr/>
        <a:lstStyle/>
        <a:p>
          <a:endParaRPr lang="en-US"/>
        </a:p>
      </dgm:t>
    </dgm:pt>
    <dgm:pt modelId="{ED0B81F4-CBA5-40E1-A9B1-40EC2CC8B781}" type="sibTrans" cxnId="{3D30565A-25C4-4D99-BC74-67A02BEBC2BA}">
      <dgm:prSet/>
      <dgm:spPr/>
      <dgm:t>
        <a:bodyPr/>
        <a:lstStyle/>
        <a:p>
          <a:endParaRPr lang="en-US"/>
        </a:p>
      </dgm:t>
    </dgm:pt>
    <dgm:pt modelId="{8664703A-D8BD-4D63-9D9C-D381FB5243A3}" type="pres">
      <dgm:prSet presAssocID="{B8F96D2A-67E5-40AB-A6FE-07A50E88D708}" presName="hierChild1" presStyleCnt="0">
        <dgm:presLayoutVars>
          <dgm:orgChart val="1"/>
          <dgm:chPref val="1"/>
          <dgm:dir/>
          <dgm:animOne val="branch"/>
          <dgm:animLvl val="lvl"/>
          <dgm:resizeHandles/>
        </dgm:presLayoutVars>
      </dgm:prSet>
      <dgm:spPr/>
      <dgm:t>
        <a:bodyPr/>
        <a:lstStyle/>
        <a:p>
          <a:endParaRPr lang="en-US"/>
        </a:p>
      </dgm:t>
    </dgm:pt>
    <dgm:pt modelId="{27B4BEE0-A07B-4D0E-AE12-8A38B2866588}" type="pres">
      <dgm:prSet presAssocID="{C19CD515-EB21-45D0-A0B2-A99C6456D50A}" presName="hierRoot1" presStyleCnt="0">
        <dgm:presLayoutVars>
          <dgm:hierBranch val="init"/>
        </dgm:presLayoutVars>
      </dgm:prSet>
      <dgm:spPr/>
    </dgm:pt>
    <dgm:pt modelId="{DFE0273A-9631-40EB-BEB5-6CADAF10F99B}" type="pres">
      <dgm:prSet presAssocID="{C19CD515-EB21-45D0-A0B2-A99C6456D50A}" presName="rootComposite1" presStyleCnt="0"/>
      <dgm:spPr/>
    </dgm:pt>
    <dgm:pt modelId="{A6714C36-AA1A-4337-BE2F-BCB90405AB98}" type="pres">
      <dgm:prSet presAssocID="{C19CD515-EB21-45D0-A0B2-A99C6456D50A}" presName="rootText1" presStyleLbl="node0" presStyleIdx="0" presStyleCnt="3" custLinFactX="16423" custLinFactNeighborX="100000" custLinFactNeighborY="-83281">
        <dgm:presLayoutVars>
          <dgm:chPref val="3"/>
        </dgm:presLayoutVars>
      </dgm:prSet>
      <dgm:spPr/>
      <dgm:t>
        <a:bodyPr/>
        <a:lstStyle/>
        <a:p>
          <a:endParaRPr lang="en-US"/>
        </a:p>
      </dgm:t>
    </dgm:pt>
    <dgm:pt modelId="{0AC69AB4-5751-418F-BEF4-0B5C3E441224}" type="pres">
      <dgm:prSet presAssocID="{C19CD515-EB21-45D0-A0B2-A99C6456D50A}" presName="rootConnector1" presStyleLbl="node1" presStyleIdx="0" presStyleCnt="0"/>
      <dgm:spPr/>
      <dgm:t>
        <a:bodyPr/>
        <a:lstStyle/>
        <a:p>
          <a:endParaRPr lang="en-US"/>
        </a:p>
      </dgm:t>
    </dgm:pt>
    <dgm:pt modelId="{C9D7A2E2-D019-4FCC-9B64-431AC012F07D}" type="pres">
      <dgm:prSet presAssocID="{C19CD515-EB21-45D0-A0B2-A99C6456D50A}" presName="hierChild2" presStyleCnt="0"/>
      <dgm:spPr/>
    </dgm:pt>
    <dgm:pt modelId="{70AF9144-F1D0-4BCB-936F-00FB6C8FF947}" type="pres">
      <dgm:prSet presAssocID="{C19CD515-EB21-45D0-A0B2-A99C6456D50A}" presName="hierChild3" presStyleCnt="0"/>
      <dgm:spPr/>
    </dgm:pt>
    <dgm:pt modelId="{8703B0C0-94D9-4579-ABEE-018E7B7B5065}" type="pres">
      <dgm:prSet presAssocID="{C97E7A9E-BEE2-4AF0-A752-BAA0D0B31467}" presName="hierRoot1" presStyleCnt="0">
        <dgm:presLayoutVars>
          <dgm:hierBranch val="init"/>
        </dgm:presLayoutVars>
      </dgm:prSet>
      <dgm:spPr/>
    </dgm:pt>
    <dgm:pt modelId="{DFE8ACFF-AD7E-4B61-8629-96F6279198C7}" type="pres">
      <dgm:prSet presAssocID="{C97E7A9E-BEE2-4AF0-A752-BAA0D0B31467}" presName="rootComposite1" presStyleCnt="0"/>
      <dgm:spPr/>
    </dgm:pt>
    <dgm:pt modelId="{FCDFC1F9-82E9-4480-B1C6-5BFD468C13E2}" type="pres">
      <dgm:prSet presAssocID="{C97E7A9E-BEE2-4AF0-A752-BAA0D0B31467}" presName="rootText1" presStyleLbl="node0" presStyleIdx="1" presStyleCnt="3" custScaleY="162384" custLinFactX="-7925" custLinFactNeighborX="-100000" custLinFactNeighborY="65435">
        <dgm:presLayoutVars>
          <dgm:chPref val="3"/>
        </dgm:presLayoutVars>
      </dgm:prSet>
      <dgm:spPr/>
      <dgm:t>
        <a:bodyPr/>
        <a:lstStyle/>
        <a:p>
          <a:endParaRPr lang="en-US"/>
        </a:p>
      </dgm:t>
    </dgm:pt>
    <dgm:pt modelId="{82ADD227-2247-49AD-9487-9B96B614645E}" type="pres">
      <dgm:prSet presAssocID="{C97E7A9E-BEE2-4AF0-A752-BAA0D0B31467}" presName="rootConnector1" presStyleLbl="node1" presStyleIdx="0" presStyleCnt="0"/>
      <dgm:spPr/>
      <dgm:t>
        <a:bodyPr/>
        <a:lstStyle/>
        <a:p>
          <a:endParaRPr lang="en-US"/>
        </a:p>
      </dgm:t>
    </dgm:pt>
    <dgm:pt modelId="{E9A3BFB6-A580-4CED-855D-55FCA2DB0B03}" type="pres">
      <dgm:prSet presAssocID="{C97E7A9E-BEE2-4AF0-A752-BAA0D0B31467}" presName="hierChild2" presStyleCnt="0"/>
      <dgm:spPr/>
    </dgm:pt>
    <dgm:pt modelId="{D12FACEA-E853-43B5-9630-9C32E4516F09}" type="pres">
      <dgm:prSet presAssocID="{C97E7A9E-BEE2-4AF0-A752-BAA0D0B31467}" presName="hierChild3" presStyleCnt="0"/>
      <dgm:spPr/>
    </dgm:pt>
    <dgm:pt modelId="{465B0934-8FFB-4233-BF57-E88B0205E8C4}" type="pres">
      <dgm:prSet presAssocID="{A39438EA-59FE-4792-A549-5EAC0A532829}" presName="hierRoot1" presStyleCnt="0">
        <dgm:presLayoutVars>
          <dgm:hierBranch val="init"/>
        </dgm:presLayoutVars>
      </dgm:prSet>
      <dgm:spPr/>
    </dgm:pt>
    <dgm:pt modelId="{A211F3FB-F79C-41F5-B405-9AFFF7B8D35E}" type="pres">
      <dgm:prSet presAssocID="{A39438EA-59FE-4792-A549-5EAC0A532829}" presName="rootComposite1" presStyleCnt="0"/>
      <dgm:spPr/>
    </dgm:pt>
    <dgm:pt modelId="{3B6A8144-9340-43E8-841F-CE0703F65954}" type="pres">
      <dgm:prSet presAssocID="{A39438EA-59FE-4792-A549-5EAC0A532829}" presName="rootText1" presStyleLbl="node0" presStyleIdx="2" presStyleCnt="3" custScaleY="162352" custLinFactNeighborX="-20395" custLinFactNeighborY="67984">
        <dgm:presLayoutVars>
          <dgm:chPref val="3"/>
        </dgm:presLayoutVars>
      </dgm:prSet>
      <dgm:spPr/>
      <dgm:t>
        <a:bodyPr/>
        <a:lstStyle/>
        <a:p>
          <a:endParaRPr lang="en-US"/>
        </a:p>
      </dgm:t>
    </dgm:pt>
    <dgm:pt modelId="{E22272FC-1E42-4A4C-81AB-508CA6C5C0B8}" type="pres">
      <dgm:prSet presAssocID="{A39438EA-59FE-4792-A549-5EAC0A532829}" presName="rootConnector1" presStyleLbl="node1" presStyleIdx="0" presStyleCnt="0"/>
      <dgm:spPr/>
      <dgm:t>
        <a:bodyPr/>
        <a:lstStyle/>
        <a:p>
          <a:endParaRPr lang="en-US"/>
        </a:p>
      </dgm:t>
    </dgm:pt>
    <dgm:pt modelId="{3F1BF0F8-5526-4CAA-864E-A9AA7F77DD62}" type="pres">
      <dgm:prSet presAssocID="{A39438EA-59FE-4792-A549-5EAC0A532829}" presName="hierChild2" presStyleCnt="0"/>
      <dgm:spPr/>
    </dgm:pt>
    <dgm:pt modelId="{B3C5CE53-2EC3-43E4-951D-4AD7E943D5E3}" type="pres">
      <dgm:prSet presAssocID="{A39438EA-59FE-4792-A549-5EAC0A532829}" presName="hierChild3" presStyleCnt="0"/>
      <dgm:spPr/>
    </dgm:pt>
  </dgm:ptLst>
  <dgm:cxnLst>
    <dgm:cxn modelId="{E9FDDD5D-2FE3-4AA8-804D-D1016F283E1F}" type="presOf" srcId="{C97E7A9E-BEE2-4AF0-A752-BAA0D0B31467}" destId="{FCDFC1F9-82E9-4480-B1C6-5BFD468C13E2}" srcOrd="0" destOrd="0" presId="urn:microsoft.com/office/officeart/2005/8/layout/orgChart1"/>
    <dgm:cxn modelId="{64CDA05A-229C-4022-A737-6913E7A39FE5}" type="presOf" srcId="{B8F96D2A-67E5-40AB-A6FE-07A50E88D708}" destId="{8664703A-D8BD-4D63-9D9C-D381FB5243A3}" srcOrd="0" destOrd="0" presId="urn:microsoft.com/office/officeart/2005/8/layout/orgChart1"/>
    <dgm:cxn modelId="{20CA12DD-0230-4400-B9CA-3AA8DEB90D24}" type="presOf" srcId="{A39438EA-59FE-4792-A549-5EAC0A532829}" destId="{3B6A8144-9340-43E8-841F-CE0703F65954}" srcOrd="0" destOrd="0" presId="urn:microsoft.com/office/officeart/2005/8/layout/orgChart1"/>
    <dgm:cxn modelId="{3D30565A-25C4-4D99-BC74-67A02BEBC2BA}" srcId="{B8F96D2A-67E5-40AB-A6FE-07A50E88D708}" destId="{A39438EA-59FE-4792-A549-5EAC0A532829}" srcOrd="2" destOrd="0" parTransId="{05B4A172-E496-40E9-A0DD-CBBA7CFA696F}" sibTransId="{ED0B81F4-CBA5-40E1-A9B1-40EC2CC8B781}"/>
    <dgm:cxn modelId="{D13452E3-A5F1-4655-ABCD-76720CD2A896}" type="presOf" srcId="{C97E7A9E-BEE2-4AF0-A752-BAA0D0B31467}" destId="{82ADD227-2247-49AD-9487-9B96B614645E}" srcOrd="1" destOrd="0" presId="urn:microsoft.com/office/officeart/2005/8/layout/orgChart1"/>
    <dgm:cxn modelId="{74D76099-7BFC-47C5-8B83-FA76230071E6}" type="presOf" srcId="{C19CD515-EB21-45D0-A0B2-A99C6456D50A}" destId="{0AC69AB4-5751-418F-BEF4-0B5C3E441224}" srcOrd="1" destOrd="0" presId="urn:microsoft.com/office/officeart/2005/8/layout/orgChart1"/>
    <dgm:cxn modelId="{D02EE748-5396-405E-A16C-21E798156F05}" type="presOf" srcId="{A39438EA-59FE-4792-A549-5EAC0A532829}" destId="{E22272FC-1E42-4A4C-81AB-508CA6C5C0B8}" srcOrd="1" destOrd="0" presId="urn:microsoft.com/office/officeart/2005/8/layout/orgChart1"/>
    <dgm:cxn modelId="{DC92A06D-936C-4DC1-8262-87BEEB036116}" srcId="{B8F96D2A-67E5-40AB-A6FE-07A50E88D708}" destId="{C97E7A9E-BEE2-4AF0-A752-BAA0D0B31467}" srcOrd="1" destOrd="0" parTransId="{13FE3351-027F-4FE0-A577-8816781820FF}" sibTransId="{C9CC9D75-916D-447B-8681-1874692DB976}"/>
    <dgm:cxn modelId="{6D8209BC-F048-4079-B8D4-5FEF4F398DDB}" srcId="{B8F96D2A-67E5-40AB-A6FE-07A50E88D708}" destId="{C19CD515-EB21-45D0-A0B2-A99C6456D50A}" srcOrd="0" destOrd="0" parTransId="{41CD4F47-901F-47D2-B298-E883A183B3E7}" sibTransId="{0047EB5C-6B6C-429A-A930-AF74EAC941DE}"/>
    <dgm:cxn modelId="{8FDADCE8-BC08-4646-BBCC-48FD57800DFD}" type="presOf" srcId="{C19CD515-EB21-45D0-A0B2-A99C6456D50A}" destId="{A6714C36-AA1A-4337-BE2F-BCB90405AB98}" srcOrd="0" destOrd="0" presId="urn:microsoft.com/office/officeart/2005/8/layout/orgChart1"/>
    <dgm:cxn modelId="{E0940BFF-AD42-43A9-A4E8-E12E9C773AA3}" type="presParOf" srcId="{8664703A-D8BD-4D63-9D9C-D381FB5243A3}" destId="{27B4BEE0-A07B-4D0E-AE12-8A38B2866588}" srcOrd="0" destOrd="0" presId="urn:microsoft.com/office/officeart/2005/8/layout/orgChart1"/>
    <dgm:cxn modelId="{591583A1-B29B-4693-AD92-CA87FA5CCBA7}" type="presParOf" srcId="{27B4BEE0-A07B-4D0E-AE12-8A38B2866588}" destId="{DFE0273A-9631-40EB-BEB5-6CADAF10F99B}" srcOrd="0" destOrd="0" presId="urn:microsoft.com/office/officeart/2005/8/layout/orgChart1"/>
    <dgm:cxn modelId="{E97247DF-13A5-4BAA-962E-44AF18E273C0}" type="presParOf" srcId="{DFE0273A-9631-40EB-BEB5-6CADAF10F99B}" destId="{A6714C36-AA1A-4337-BE2F-BCB90405AB98}" srcOrd="0" destOrd="0" presId="urn:microsoft.com/office/officeart/2005/8/layout/orgChart1"/>
    <dgm:cxn modelId="{885A9194-7C9F-40E9-9B66-9EB2D7C07DFA}" type="presParOf" srcId="{DFE0273A-9631-40EB-BEB5-6CADAF10F99B}" destId="{0AC69AB4-5751-418F-BEF4-0B5C3E441224}" srcOrd="1" destOrd="0" presId="urn:microsoft.com/office/officeart/2005/8/layout/orgChart1"/>
    <dgm:cxn modelId="{B25BDAB2-E303-45F9-912B-F58EDB689F84}" type="presParOf" srcId="{27B4BEE0-A07B-4D0E-AE12-8A38B2866588}" destId="{C9D7A2E2-D019-4FCC-9B64-431AC012F07D}" srcOrd="1" destOrd="0" presId="urn:microsoft.com/office/officeart/2005/8/layout/orgChart1"/>
    <dgm:cxn modelId="{12C79F25-19DA-430C-AE40-365B9C198B61}" type="presParOf" srcId="{27B4BEE0-A07B-4D0E-AE12-8A38B2866588}" destId="{70AF9144-F1D0-4BCB-936F-00FB6C8FF947}" srcOrd="2" destOrd="0" presId="urn:microsoft.com/office/officeart/2005/8/layout/orgChart1"/>
    <dgm:cxn modelId="{C06B1D66-35BD-461B-842E-477651E29E74}" type="presParOf" srcId="{8664703A-D8BD-4D63-9D9C-D381FB5243A3}" destId="{8703B0C0-94D9-4579-ABEE-018E7B7B5065}" srcOrd="1" destOrd="0" presId="urn:microsoft.com/office/officeart/2005/8/layout/orgChart1"/>
    <dgm:cxn modelId="{9EB9C5C7-0B8E-4826-9EE5-E7EABFBDE549}" type="presParOf" srcId="{8703B0C0-94D9-4579-ABEE-018E7B7B5065}" destId="{DFE8ACFF-AD7E-4B61-8629-96F6279198C7}" srcOrd="0" destOrd="0" presId="urn:microsoft.com/office/officeart/2005/8/layout/orgChart1"/>
    <dgm:cxn modelId="{B96D28A9-CC14-4A2C-9101-6F00297593F4}" type="presParOf" srcId="{DFE8ACFF-AD7E-4B61-8629-96F6279198C7}" destId="{FCDFC1F9-82E9-4480-B1C6-5BFD468C13E2}" srcOrd="0" destOrd="0" presId="urn:microsoft.com/office/officeart/2005/8/layout/orgChart1"/>
    <dgm:cxn modelId="{86C1DA8D-B8C4-4F9A-9E47-668CAF3BC190}" type="presParOf" srcId="{DFE8ACFF-AD7E-4B61-8629-96F6279198C7}" destId="{82ADD227-2247-49AD-9487-9B96B614645E}" srcOrd="1" destOrd="0" presId="urn:microsoft.com/office/officeart/2005/8/layout/orgChart1"/>
    <dgm:cxn modelId="{5A1432AD-7373-4CA9-ACDF-8893BFB6EEED}" type="presParOf" srcId="{8703B0C0-94D9-4579-ABEE-018E7B7B5065}" destId="{E9A3BFB6-A580-4CED-855D-55FCA2DB0B03}" srcOrd="1" destOrd="0" presId="urn:microsoft.com/office/officeart/2005/8/layout/orgChart1"/>
    <dgm:cxn modelId="{E4AC3A00-E124-445B-99F8-90B1FE4C39CD}" type="presParOf" srcId="{8703B0C0-94D9-4579-ABEE-018E7B7B5065}" destId="{D12FACEA-E853-43B5-9630-9C32E4516F09}" srcOrd="2" destOrd="0" presId="urn:microsoft.com/office/officeart/2005/8/layout/orgChart1"/>
    <dgm:cxn modelId="{FE03E54C-CE5E-4ADB-A666-F9E035488020}" type="presParOf" srcId="{8664703A-D8BD-4D63-9D9C-D381FB5243A3}" destId="{465B0934-8FFB-4233-BF57-E88B0205E8C4}" srcOrd="2" destOrd="0" presId="urn:microsoft.com/office/officeart/2005/8/layout/orgChart1"/>
    <dgm:cxn modelId="{EDB79F82-F6D1-484E-92C1-FE3DB4175F43}" type="presParOf" srcId="{465B0934-8FFB-4233-BF57-E88B0205E8C4}" destId="{A211F3FB-F79C-41F5-B405-9AFFF7B8D35E}" srcOrd="0" destOrd="0" presId="urn:microsoft.com/office/officeart/2005/8/layout/orgChart1"/>
    <dgm:cxn modelId="{A539B2B8-5B88-4EE6-900F-1F62B229E311}" type="presParOf" srcId="{A211F3FB-F79C-41F5-B405-9AFFF7B8D35E}" destId="{3B6A8144-9340-43E8-841F-CE0703F65954}" srcOrd="0" destOrd="0" presId="urn:microsoft.com/office/officeart/2005/8/layout/orgChart1"/>
    <dgm:cxn modelId="{C00DCAF6-4EF1-4141-A57E-043745E78FA8}" type="presParOf" srcId="{A211F3FB-F79C-41F5-B405-9AFFF7B8D35E}" destId="{E22272FC-1E42-4A4C-81AB-508CA6C5C0B8}" srcOrd="1" destOrd="0" presId="urn:microsoft.com/office/officeart/2005/8/layout/orgChart1"/>
    <dgm:cxn modelId="{133EBC22-84E2-4210-A044-27FB7A4729B0}" type="presParOf" srcId="{465B0934-8FFB-4233-BF57-E88B0205E8C4}" destId="{3F1BF0F8-5526-4CAA-864E-A9AA7F77DD62}" srcOrd="1" destOrd="0" presId="urn:microsoft.com/office/officeart/2005/8/layout/orgChart1"/>
    <dgm:cxn modelId="{E0E9A177-23A3-478D-A6F3-B0E34E172B21}" type="presParOf" srcId="{465B0934-8FFB-4233-BF57-E88B0205E8C4}" destId="{B3C5CE53-2EC3-43E4-951D-4AD7E943D5E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9F0F757-47AE-424B-A6D8-89A6A9A10B93}"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8E0B13F2-D816-431B-9D28-B1FCE4D90B48}">
      <dgm:prSet/>
      <dgm:spPr/>
      <dgm:t>
        <a:bodyPr/>
        <a:lstStyle/>
        <a:p>
          <a:pPr rtl="0"/>
          <a:r>
            <a:rPr lang="en-AU" dirty="0" smtClean="0"/>
            <a:t>Engages in practice of mutual recognition and exchange of rights and interests. </a:t>
          </a:r>
          <a:endParaRPr lang="en-AU" dirty="0"/>
        </a:p>
      </dgm:t>
    </dgm:pt>
    <dgm:pt modelId="{C3174D7B-359E-467A-8A9B-3B35AD5D6221}" type="parTrans" cxnId="{84870063-9D5C-4D04-A9B0-92C5A275CA5D}">
      <dgm:prSet/>
      <dgm:spPr/>
      <dgm:t>
        <a:bodyPr/>
        <a:lstStyle/>
        <a:p>
          <a:endParaRPr lang="en-US"/>
        </a:p>
      </dgm:t>
    </dgm:pt>
    <dgm:pt modelId="{398C111E-9707-4AF3-A364-B03940119D1E}" type="sibTrans" cxnId="{84870063-9D5C-4D04-A9B0-92C5A275CA5D}">
      <dgm:prSet/>
      <dgm:spPr/>
      <dgm:t>
        <a:bodyPr/>
        <a:lstStyle/>
        <a:p>
          <a:endParaRPr lang="en-US"/>
        </a:p>
      </dgm:t>
    </dgm:pt>
    <dgm:pt modelId="{ADC7A73E-82E9-4BAD-8984-B7F1FCFB8676}">
      <dgm:prSet custT="1"/>
      <dgm:spPr>
        <a:solidFill>
          <a:srgbClr val="7030A0"/>
        </a:solidFill>
      </dgm:spPr>
      <dgm:t>
        <a:bodyPr/>
        <a:lstStyle/>
        <a:p>
          <a:pPr rtl="0"/>
          <a:r>
            <a:rPr lang="en-AU" sz="1800" dirty="0" smtClean="0"/>
            <a:t>Reciprocity refers to ‘shared responsibility and obligation [and] is based on… diverse kinship networks’ and ‘extend to the care of the land, animals and country and involve sharing benefits from the air, land and sea, redistribution of income, and sharing food and housing’. NHMRC 2006:9 </a:t>
          </a:r>
          <a:endParaRPr lang="en-AU" sz="1800" dirty="0"/>
        </a:p>
      </dgm:t>
    </dgm:pt>
    <dgm:pt modelId="{1FE3702F-FB30-4C6C-A3B1-F24A699D3AAA}" type="parTrans" cxnId="{F84FF56B-04D0-4B55-B1E0-F7C01884D994}">
      <dgm:prSet/>
      <dgm:spPr/>
      <dgm:t>
        <a:bodyPr/>
        <a:lstStyle/>
        <a:p>
          <a:endParaRPr lang="en-US"/>
        </a:p>
      </dgm:t>
    </dgm:pt>
    <dgm:pt modelId="{2A2EBB49-ED2E-4053-9600-9B6CC77723CF}" type="sibTrans" cxnId="{F84FF56B-04D0-4B55-B1E0-F7C01884D994}">
      <dgm:prSet/>
      <dgm:spPr/>
      <dgm:t>
        <a:bodyPr/>
        <a:lstStyle/>
        <a:p>
          <a:endParaRPr lang="en-US"/>
        </a:p>
      </dgm:t>
    </dgm:pt>
    <dgm:pt modelId="{3D1A3486-6A3E-4E28-B39B-C997048045E0}" type="pres">
      <dgm:prSet presAssocID="{39F0F757-47AE-424B-A6D8-89A6A9A10B93}" presName="compositeShape" presStyleCnt="0">
        <dgm:presLayoutVars>
          <dgm:chMax val="7"/>
          <dgm:dir/>
          <dgm:resizeHandles val="exact"/>
        </dgm:presLayoutVars>
      </dgm:prSet>
      <dgm:spPr/>
      <dgm:t>
        <a:bodyPr/>
        <a:lstStyle/>
        <a:p>
          <a:endParaRPr lang="en-US"/>
        </a:p>
      </dgm:t>
    </dgm:pt>
    <dgm:pt modelId="{E8FA072A-F792-4383-B3C6-6796792AB980}" type="pres">
      <dgm:prSet presAssocID="{39F0F757-47AE-424B-A6D8-89A6A9A10B93}" presName="wedge1" presStyleLbl="node1" presStyleIdx="0" presStyleCnt="2" custScaleX="276854"/>
      <dgm:spPr/>
      <dgm:t>
        <a:bodyPr/>
        <a:lstStyle/>
        <a:p>
          <a:endParaRPr lang="en-US"/>
        </a:p>
      </dgm:t>
    </dgm:pt>
    <dgm:pt modelId="{312A5324-193A-40B0-9E93-CA343F39F467}" type="pres">
      <dgm:prSet presAssocID="{39F0F757-47AE-424B-A6D8-89A6A9A10B93}" presName="dummy1a" presStyleCnt="0"/>
      <dgm:spPr/>
    </dgm:pt>
    <dgm:pt modelId="{25413551-1474-4A31-89C1-6525503C6602}" type="pres">
      <dgm:prSet presAssocID="{39F0F757-47AE-424B-A6D8-89A6A9A10B93}" presName="dummy1b" presStyleCnt="0"/>
      <dgm:spPr/>
    </dgm:pt>
    <dgm:pt modelId="{F20F1328-49C6-4B68-87E2-2DB3B52DA215}" type="pres">
      <dgm:prSet presAssocID="{39F0F757-47AE-424B-A6D8-89A6A9A10B93}" presName="wedge1Tx" presStyleLbl="node1" presStyleIdx="0" presStyleCnt="2">
        <dgm:presLayoutVars>
          <dgm:chMax val="0"/>
          <dgm:chPref val="0"/>
          <dgm:bulletEnabled val="1"/>
        </dgm:presLayoutVars>
      </dgm:prSet>
      <dgm:spPr/>
      <dgm:t>
        <a:bodyPr/>
        <a:lstStyle/>
        <a:p>
          <a:endParaRPr lang="en-US"/>
        </a:p>
      </dgm:t>
    </dgm:pt>
    <dgm:pt modelId="{4ACA42B2-E29F-42D6-A6C0-E1D9CD8693A4}" type="pres">
      <dgm:prSet presAssocID="{39F0F757-47AE-424B-A6D8-89A6A9A10B93}" presName="wedge2" presStyleLbl="node1" presStyleIdx="1" presStyleCnt="2" custScaleX="260659"/>
      <dgm:spPr/>
      <dgm:t>
        <a:bodyPr/>
        <a:lstStyle/>
        <a:p>
          <a:endParaRPr lang="en-US"/>
        </a:p>
      </dgm:t>
    </dgm:pt>
    <dgm:pt modelId="{C40124D9-38CF-4D88-9FDD-0FEE9D9167C9}" type="pres">
      <dgm:prSet presAssocID="{39F0F757-47AE-424B-A6D8-89A6A9A10B93}" presName="dummy2a" presStyleCnt="0"/>
      <dgm:spPr/>
    </dgm:pt>
    <dgm:pt modelId="{6B367E51-140A-4C94-A65B-1983DDABC435}" type="pres">
      <dgm:prSet presAssocID="{39F0F757-47AE-424B-A6D8-89A6A9A10B93}" presName="dummy2b" presStyleCnt="0"/>
      <dgm:spPr/>
    </dgm:pt>
    <dgm:pt modelId="{9A869E2F-928A-447D-985A-AE8065F1B05C}" type="pres">
      <dgm:prSet presAssocID="{39F0F757-47AE-424B-A6D8-89A6A9A10B93}" presName="wedge2Tx" presStyleLbl="node1" presStyleIdx="1" presStyleCnt="2">
        <dgm:presLayoutVars>
          <dgm:chMax val="0"/>
          <dgm:chPref val="0"/>
          <dgm:bulletEnabled val="1"/>
        </dgm:presLayoutVars>
      </dgm:prSet>
      <dgm:spPr/>
      <dgm:t>
        <a:bodyPr/>
        <a:lstStyle/>
        <a:p>
          <a:endParaRPr lang="en-US"/>
        </a:p>
      </dgm:t>
    </dgm:pt>
    <dgm:pt modelId="{B9D879BD-DB13-49F3-84CE-4C3727720B25}" type="pres">
      <dgm:prSet presAssocID="{398C111E-9707-4AF3-A364-B03940119D1E}" presName="arrowWedge1" presStyleLbl="fgSibTrans2D1" presStyleIdx="0" presStyleCnt="2" custScaleX="257550"/>
      <dgm:spPr/>
    </dgm:pt>
    <dgm:pt modelId="{2A6035D7-F6B5-4910-89A7-2C8C94471EB2}" type="pres">
      <dgm:prSet presAssocID="{2A2EBB49-ED2E-4053-9600-9B6CC77723CF}" presName="arrowWedge2" presStyleLbl="fgSibTrans2D1" presStyleIdx="1" presStyleCnt="2" custScaleX="247525"/>
      <dgm:spPr/>
    </dgm:pt>
  </dgm:ptLst>
  <dgm:cxnLst>
    <dgm:cxn modelId="{CEA161AD-36F4-4C89-A669-D2E5A6C4B64F}" type="presOf" srcId="{8E0B13F2-D816-431B-9D28-B1FCE4D90B48}" destId="{F20F1328-49C6-4B68-87E2-2DB3B52DA215}" srcOrd="1" destOrd="0" presId="urn:microsoft.com/office/officeart/2005/8/layout/cycle8"/>
    <dgm:cxn modelId="{F84FF56B-04D0-4B55-B1E0-F7C01884D994}" srcId="{39F0F757-47AE-424B-A6D8-89A6A9A10B93}" destId="{ADC7A73E-82E9-4BAD-8984-B7F1FCFB8676}" srcOrd="1" destOrd="0" parTransId="{1FE3702F-FB30-4C6C-A3B1-F24A699D3AAA}" sibTransId="{2A2EBB49-ED2E-4053-9600-9B6CC77723CF}"/>
    <dgm:cxn modelId="{B788BC84-C6E1-493B-9765-CE71B772BBA1}" type="presOf" srcId="{ADC7A73E-82E9-4BAD-8984-B7F1FCFB8676}" destId="{9A869E2F-928A-447D-985A-AE8065F1B05C}" srcOrd="1" destOrd="0" presId="urn:microsoft.com/office/officeart/2005/8/layout/cycle8"/>
    <dgm:cxn modelId="{651D6271-5432-4B42-8678-48D8E102FE82}" type="presOf" srcId="{8E0B13F2-D816-431B-9D28-B1FCE4D90B48}" destId="{E8FA072A-F792-4383-B3C6-6796792AB980}" srcOrd="0" destOrd="0" presId="urn:microsoft.com/office/officeart/2005/8/layout/cycle8"/>
    <dgm:cxn modelId="{8D63E341-A311-48D2-96FD-54E08F771332}" type="presOf" srcId="{39F0F757-47AE-424B-A6D8-89A6A9A10B93}" destId="{3D1A3486-6A3E-4E28-B39B-C997048045E0}" srcOrd="0" destOrd="0" presId="urn:microsoft.com/office/officeart/2005/8/layout/cycle8"/>
    <dgm:cxn modelId="{E0595E52-8726-424E-B939-D85E03F9800E}" type="presOf" srcId="{ADC7A73E-82E9-4BAD-8984-B7F1FCFB8676}" destId="{4ACA42B2-E29F-42D6-A6C0-E1D9CD8693A4}" srcOrd="0" destOrd="0" presId="urn:microsoft.com/office/officeart/2005/8/layout/cycle8"/>
    <dgm:cxn modelId="{84870063-9D5C-4D04-A9B0-92C5A275CA5D}" srcId="{39F0F757-47AE-424B-A6D8-89A6A9A10B93}" destId="{8E0B13F2-D816-431B-9D28-B1FCE4D90B48}" srcOrd="0" destOrd="0" parTransId="{C3174D7B-359E-467A-8A9B-3B35AD5D6221}" sibTransId="{398C111E-9707-4AF3-A364-B03940119D1E}"/>
    <dgm:cxn modelId="{AF992A87-20D4-4177-952A-17AF46302A76}" type="presParOf" srcId="{3D1A3486-6A3E-4E28-B39B-C997048045E0}" destId="{E8FA072A-F792-4383-B3C6-6796792AB980}" srcOrd="0" destOrd="0" presId="urn:microsoft.com/office/officeart/2005/8/layout/cycle8"/>
    <dgm:cxn modelId="{BB621545-5794-41E3-9225-D1777BF0DAD6}" type="presParOf" srcId="{3D1A3486-6A3E-4E28-B39B-C997048045E0}" destId="{312A5324-193A-40B0-9E93-CA343F39F467}" srcOrd="1" destOrd="0" presId="urn:microsoft.com/office/officeart/2005/8/layout/cycle8"/>
    <dgm:cxn modelId="{B93F53EF-36EE-47F5-89A4-42AECE9F8F65}" type="presParOf" srcId="{3D1A3486-6A3E-4E28-B39B-C997048045E0}" destId="{25413551-1474-4A31-89C1-6525503C6602}" srcOrd="2" destOrd="0" presId="urn:microsoft.com/office/officeart/2005/8/layout/cycle8"/>
    <dgm:cxn modelId="{9AF77645-33D6-48EA-ABBE-B4CEA8D86097}" type="presParOf" srcId="{3D1A3486-6A3E-4E28-B39B-C997048045E0}" destId="{F20F1328-49C6-4B68-87E2-2DB3B52DA215}" srcOrd="3" destOrd="0" presId="urn:microsoft.com/office/officeart/2005/8/layout/cycle8"/>
    <dgm:cxn modelId="{A448885C-5E9B-4D1B-A984-C24780196988}" type="presParOf" srcId="{3D1A3486-6A3E-4E28-B39B-C997048045E0}" destId="{4ACA42B2-E29F-42D6-A6C0-E1D9CD8693A4}" srcOrd="4" destOrd="0" presId="urn:microsoft.com/office/officeart/2005/8/layout/cycle8"/>
    <dgm:cxn modelId="{2773ADD4-F549-4939-B442-2CB7F36E34AD}" type="presParOf" srcId="{3D1A3486-6A3E-4E28-B39B-C997048045E0}" destId="{C40124D9-38CF-4D88-9FDD-0FEE9D9167C9}" srcOrd="5" destOrd="0" presId="urn:microsoft.com/office/officeart/2005/8/layout/cycle8"/>
    <dgm:cxn modelId="{FF252285-B433-4685-BB3D-C37818E7D9C4}" type="presParOf" srcId="{3D1A3486-6A3E-4E28-B39B-C997048045E0}" destId="{6B367E51-140A-4C94-A65B-1983DDABC435}" srcOrd="6" destOrd="0" presId="urn:microsoft.com/office/officeart/2005/8/layout/cycle8"/>
    <dgm:cxn modelId="{C4DF1D4A-558D-441C-B76C-5FD2493CDA4B}" type="presParOf" srcId="{3D1A3486-6A3E-4E28-B39B-C997048045E0}" destId="{9A869E2F-928A-447D-985A-AE8065F1B05C}" srcOrd="7" destOrd="0" presId="urn:microsoft.com/office/officeart/2005/8/layout/cycle8"/>
    <dgm:cxn modelId="{A4490AE2-1133-4DDC-B29E-65ACCEE7668F}" type="presParOf" srcId="{3D1A3486-6A3E-4E28-B39B-C997048045E0}" destId="{B9D879BD-DB13-49F3-84CE-4C3727720B25}" srcOrd="8" destOrd="0" presId="urn:microsoft.com/office/officeart/2005/8/layout/cycle8"/>
    <dgm:cxn modelId="{BBFA93B6-5E66-46C4-BC06-D5456992D3F3}" type="presParOf" srcId="{3D1A3486-6A3E-4E28-B39B-C997048045E0}" destId="{2A6035D7-F6B5-4910-89A7-2C8C94471EB2}" srcOrd="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F85F021-C15B-4350-BCB2-E17CDE9DB295}" type="doc">
      <dgm:prSet loTypeId="urn:microsoft.com/office/officeart/2005/8/layout/chevron1" loCatId="process" qsTypeId="urn:microsoft.com/office/officeart/2005/8/quickstyle/simple5" qsCatId="simple" csTypeId="urn:microsoft.com/office/officeart/2005/8/colors/colorful4" csCatId="colorful" phldr="1"/>
      <dgm:spPr/>
      <dgm:t>
        <a:bodyPr/>
        <a:lstStyle/>
        <a:p>
          <a:endParaRPr lang="en-US"/>
        </a:p>
      </dgm:t>
    </dgm:pt>
    <dgm:pt modelId="{BD7E01BC-BE1D-4090-BC5C-EF4469F5E6D8}">
      <dgm:prSet custT="1"/>
      <dgm:spPr/>
      <dgm:t>
        <a:bodyPr/>
        <a:lstStyle/>
        <a:p>
          <a:r>
            <a:rPr lang="en-AU" sz="1400" dirty="0">
              <a:solidFill>
                <a:schemeClr val="tx1">
                  <a:lumMod val="95000"/>
                  <a:lumOff val="5000"/>
                </a:schemeClr>
              </a:solidFill>
            </a:rPr>
            <a:t>expectations of the functions and powers of the Competent Authority; and </a:t>
          </a:r>
          <a:endParaRPr lang="en-US" sz="1400" dirty="0">
            <a:solidFill>
              <a:schemeClr val="tx1">
                <a:lumMod val="95000"/>
                <a:lumOff val="5000"/>
              </a:schemeClr>
            </a:solidFill>
          </a:endParaRPr>
        </a:p>
      </dgm:t>
    </dgm:pt>
    <dgm:pt modelId="{A6D93CCE-46C1-407D-BF21-B170EB3D646F}" type="parTrans" cxnId="{73BA46B5-5081-4729-B523-1D9CB006AFD2}">
      <dgm:prSet/>
      <dgm:spPr/>
      <dgm:t>
        <a:bodyPr/>
        <a:lstStyle/>
        <a:p>
          <a:endParaRPr lang="en-US"/>
        </a:p>
      </dgm:t>
    </dgm:pt>
    <dgm:pt modelId="{FE31A813-D819-4756-9DA4-926A344408CB}" type="sibTrans" cxnId="{73BA46B5-5081-4729-B523-1D9CB006AFD2}">
      <dgm:prSet/>
      <dgm:spPr/>
      <dgm:t>
        <a:bodyPr/>
        <a:lstStyle/>
        <a:p>
          <a:endParaRPr lang="en-US"/>
        </a:p>
      </dgm:t>
    </dgm:pt>
    <dgm:pt modelId="{23602D48-6153-4AE3-9CF4-9303753877E2}">
      <dgm:prSet custT="1"/>
      <dgm:spPr/>
      <dgm:t>
        <a:bodyPr/>
        <a:lstStyle/>
        <a:p>
          <a:r>
            <a:rPr lang="en-AU" sz="1400" dirty="0">
              <a:solidFill>
                <a:schemeClr val="tx1"/>
              </a:solidFill>
            </a:rPr>
            <a:t>Aboriginal laws and customs considered relevant by Aboriginal Partner Investigators and other Aboriginal members of the Project;</a:t>
          </a:r>
          <a:endParaRPr lang="en-US" sz="1400" dirty="0">
            <a:solidFill>
              <a:schemeClr val="tx1"/>
            </a:solidFill>
          </a:endParaRPr>
        </a:p>
      </dgm:t>
    </dgm:pt>
    <dgm:pt modelId="{5DBA9A85-57DF-4F98-9A02-E378B0C85FE3}" type="parTrans" cxnId="{1D19D80F-277B-499E-96C8-E3B2CF6B310E}">
      <dgm:prSet/>
      <dgm:spPr/>
      <dgm:t>
        <a:bodyPr/>
        <a:lstStyle/>
        <a:p>
          <a:endParaRPr lang="en-US"/>
        </a:p>
      </dgm:t>
    </dgm:pt>
    <dgm:pt modelId="{0B184000-EAD8-487C-AD03-C8690E84D39E}" type="sibTrans" cxnId="{1D19D80F-277B-499E-96C8-E3B2CF6B310E}">
      <dgm:prSet/>
      <dgm:spPr/>
      <dgm:t>
        <a:bodyPr/>
        <a:lstStyle/>
        <a:p>
          <a:endParaRPr lang="en-US"/>
        </a:p>
      </dgm:t>
    </dgm:pt>
    <dgm:pt modelId="{5EDF4665-EAD8-4BDD-8B02-0E6E0E0E5E3D}">
      <dgm:prSet custT="1"/>
      <dgm:spPr/>
      <dgm:t>
        <a:bodyPr/>
        <a:lstStyle/>
        <a:p>
          <a:r>
            <a:rPr lang="en-AU" sz="1400" dirty="0">
              <a:solidFill>
                <a:schemeClr val="tx1">
                  <a:lumMod val="95000"/>
                  <a:lumOff val="5000"/>
                </a:schemeClr>
              </a:solidFill>
            </a:rPr>
            <a:t>suitability to the domestic legal and regulatory context.</a:t>
          </a:r>
          <a:endParaRPr lang="en-US" sz="1400" dirty="0">
            <a:solidFill>
              <a:schemeClr val="tx1">
                <a:lumMod val="95000"/>
                <a:lumOff val="5000"/>
              </a:schemeClr>
            </a:solidFill>
          </a:endParaRPr>
        </a:p>
      </dgm:t>
    </dgm:pt>
    <dgm:pt modelId="{2ECD75E4-85E6-47AA-9E66-6D20D2BEB86B}" type="parTrans" cxnId="{AB70694F-B9D3-4B02-9D53-4680FD98C39D}">
      <dgm:prSet/>
      <dgm:spPr/>
      <dgm:t>
        <a:bodyPr/>
        <a:lstStyle/>
        <a:p>
          <a:endParaRPr lang="en-US"/>
        </a:p>
      </dgm:t>
    </dgm:pt>
    <dgm:pt modelId="{C88FAF8F-24C3-447C-8128-8D9715B153D3}" type="sibTrans" cxnId="{AB70694F-B9D3-4B02-9D53-4680FD98C39D}">
      <dgm:prSet/>
      <dgm:spPr/>
      <dgm:t>
        <a:bodyPr/>
        <a:lstStyle/>
        <a:p>
          <a:endParaRPr lang="en-US"/>
        </a:p>
      </dgm:t>
    </dgm:pt>
    <dgm:pt modelId="{EAF6508B-9656-4D56-90AD-2B3E3247C7EB}" type="pres">
      <dgm:prSet presAssocID="{1F85F021-C15B-4350-BCB2-E17CDE9DB295}" presName="Name0" presStyleCnt="0">
        <dgm:presLayoutVars>
          <dgm:dir/>
          <dgm:animLvl val="lvl"/>
          <dgm:resizeHandles val="exact"/>
        </dgm:presLayoutVars>
      </dgm:prSet>
      <dgm:spPr/>
      <dgm:t>
        <a:bodyPr/>
        <a:lstStyle/>
        <a:p>
          <a:endParaRPr lang="en-US"/>
        </a:p>
      </dgm:t>
    </dgm:pt>
    <dgm:pt modelId="{DD44BD62-3EE3-45D0-8120-839934DB2FB9}" type="pres">
      <dgm:prSet presAssocID="{23602D48-6153-4AE3-9CF4-9303753877E2}" presName="parTxOnly" presStyleLbl="node1" presStyleIdx="0" presStyleCnt="3" custScaleX="132894" custScaleY="185669">
        <dgm:presLayoutVars>
          <dgm:chMax val="0"/>
          <dgm:chPref val="0"/>
          <dgm:bulletEnabled val="1"/>
        </dgm:presLayoutVars>
      </dgm:prSet>
      <dgm:spPr/>
      <dgm:t>
        <a:bodyPr/>
        <a:lstStyle/>
        <a:p>
          <a:endParaRPr lang="en-US"/>
        </a:p>
      </dgm:t>
    </dgm:pt>
    <dgm:pt modelId="{6DA48C5D-790F-4018-B9A7-73BD6BB15FDC}" type="pres">
      <dgm:prSet presAssocID="{0B184000-EAD8-487C-AD03-C8690E84D39E}" presName="parTxOnlySpace" presStyleCnt="0"/>
      <dgm:spPr/>
    </dgm:pt>
    <dgm:pt modelId="{6CFA5A81-4AD6-4C5F-B557-D93C14E461B8}" type="pres">
      <dgm:prSet presAssocID="{BD7E01BC-BE1D-4090-BC5C-EF4469F5E6D8}" presName="parTxOnly" presStyleLbl="node1" presStyleIdx="1" presStyleCnt="3" custScaleX="117850" custScaleY="179469">
        <dgm:presLayoutVars>
          <dgm:chMax val="0"/>
          <dgm:chPref val="0"/>
          <dgm:bulletEnabled val="1"/>
        </dgm:presLayoutVars>
      </dgm:prSet>
      <dgm:spPr/>
      <dgm:t>
        <a:bodyPr/>
        <a:lstStyle/>
        <a:p>
          <a:endParaRPr lang="en-US"/>
        </a:p>
      </dgm:t>
    </dgm:pt>
    <dgm:pt modelId="{0CC3F724-3051-4EA5-9C81-160B9BCBB5DC}" type="pres">
      <dgm:prSet presAssocID="{FE31A813-D819-4756-9DA4-926A344408CB}" presName="parTxOnlySpace" presStyleCnt="0"/>
      <dgm:spPr/>
    </dgm:pt>
    <dgm:pt modelId="{4D8864F3-05F0-479E-8FEF-F552970B6328}" type="pres">
      <dgm:prSet presAssocID="{5EDF4665-EAD8-4BDD-8B02-0E6E0E0E5E3D}" presName="parTxOnly" presStyleLbl="node1" presStyleIdx="2" presStyleCnt="3" custScaleX="108530" custScaleY="178728">
        <dgm:presLayoutVars>
          <dgm:chMax val="0"/>
          <dgm:chPref val="0"/>
          <dgm:bulletEnabled val="1"/>
        </dgm:presLayoutVars>
      </dgm:prSet>
      <dgm:spPr/>
      <dgm:t>
        <a:bodyPr/>
        <a:lstStyle/>
        <a:p>
          <a:endParaRPr lang="en-US"/>
        </a:p>
      </dgm:t>
    </dgm:pt>
  </dgm:ptLst>
  <dgm:cxnLst>
    <dgm:cxn modelId="{1D080E84-BFA8-4E6A-B6F1-0903A78FBE13}" type="presOf" srcId="{1F85F021-C15B-4350-BCB2-E17CDE9DB295}" destId="{EAF6508B-9656-4D56-90AD-2B3E3247C7EB}" srcOrd="0" destOrd="0" presId="urn:microsoft.com/office/officeart/2005/8/layout/chevron1"/>
    <dgm:cxn modelId="{AB70694F-B9D3-4B02-9D53-4680FD98C39D}" srcId="{1F85F021-C15B-4350-BCB2-E17CDE9DB295}" destId="{5EDF4665-EAD8-4BDD-8B02-0E6E0E0E5E3D}" srcOrd="2" destOrd="0" parTransId="{2ECD75E4-85E6-47AA-9E66-6D20D2BEB86B}" sibTransId="{C88FAF8F-24C3-447C-8128-8D9715B153D3}"/>
    <dgm:cxn modelId="{EFA40CCD-3821-421C-BC81-57E74B4E21B5}" type="presOf" srcId="{BD7E01BC-BE1D-4090-BC5C-EF4469F5E6D8}" destId="{6CFA5A81-4AD6-4C5F-B557-D93C14E461B8}" srcOrd="0" destOrd="0" presId="urn:microsoft.com/office/officeart/2005/8/layout/chevron1"/>
    <dgm:cxn modelId="{1F3EE5C8-085E-4437-A669-ED02043E4D01}" type="presOf" srcId="{23602D48-6153-4AE3-9CF4-9303753877E2}" destId="{DD44BD62-3EE3-45D0-8120-839934DB2FB9}" srcOrd="0" destOrd="0" presId="urn:microsoft.com/office/officeart/2005/8/layout/chevron1"/>
    <dgm:cxn modelId="{8AB3EB5F-CAE1-4FCD-A4B7-0321C84232FA}" type="presOf" srcId="{5EDF4665-EAD8-4BDD-8B02-0E6E0E0E5E3D}" destId="{4D8864F3-05F0-479E-8FEF-F552970B6328}" srcOrd="0" destOrd="0" presId="urn:microsoft.com/office/officeart/2005/8/layout/chevron1"/>
    <dgm:cxn modelId="{73BA46B5-5081-4729-B523-1D9CB006AFD2}" srcId="{1F85F021-C15B-4350-BCB2-E17CDE9DB295}" destId="{BD7E01BC-BE1D-4090-BC5C-EF4469F5E6D8}" srcOrd="1" destOrd="0" parTransId="{A6D93CCE-46C1-407D-BF21-B170EB3D646F}" sibTransId="{FE31A813-D819-4756-9DA4-926A344408CB}"/>
    <dgm:cxn modelId="{1D19D80F-277B-499E-96C8-E3B2CF6B310E}" srcId="{1F85F021-C15B-4350-BCB2-E17CDE9DB295}" destId="{23602D48-6153-4AE3-9CF4-9303753877E2}" srcOrd="0" destOrd="0" parTransId="{5DBA9A85-57DF-4F98-9A02-E378B0C85FE3}" sibTransId="{0B184000-EAD8-487C-AD03-C8690E84D39E}"/>
    <dgm:cxn modelId="{BFF3C10B-9E2C-4CED-BCC9-BD6A80EA9425}" type="presParOf" srcId="{EAF6508B-9656-4D56-90AD-2B3E3247C7EB}" destId="{DD44BD62-3EE3-45D0-8120-839934DB2FB9}" srcOrd="0" destOrd="0" presId="urn:microsoft.com/office/officeart/2005/8/layout/chevron1"/>
    <dgm:cxn modelId="{F86AD06D-797A-40B2-94D1-F565A8D93BE1}" type="presParOf" srcId="{EAF6508B-9656-4D56-90AD-2B3E3247C7EB}" destId="{6DA48C5D-790F-4018-B9A7-73BD6BB15FDC}" srcOrd="1" destOrd="0" presId="urn:microsoft.com/office/officeart/2005/8/layout/chevron1"/>
    <dgm:cxn modelId="{1A231D6F-BBF2-4564-8030-D8C37E7B1E78}" type="presParOf" srcId="{EAF6508B-9656-4D56-90AD-2B3E3247C7EB}" destId="{6CFA5A81-4AD6-4C5F-B557-D93C14E461B8}" srcOrd="2" destOrd="0" presId="urn:microsoft.com/office/officeart/2005/8/layout/chevron1"/>
    <dgm:cxn modelId="{39E3205F-BAC9-420E-8D69-9717F130F06A}" type="presParOf" srcId="{EAF6508B-9656-4D56-90AD-2B3E3247C7EB}" destId="{0CC3F724-3051-4EA5-9C81-160B9BCBB5DC}" srcOrd="3" destOrd="0" presId="urn:microsoft.com/office/officeart/2005/8/layout/chevron1"/>
    <dgm:cxn modelId="{4B2B4228-E510-42D2-91C2-EB60E4C8D8E1}" type="presParOf" srcId="{EAF6508B-9656-4D56-90AD-2B3E3247C7EB}" destId="{4D8864F3-05F0-479E-8FEF-F552970B632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4F2A2C9-613C-42B9-B218-04B600CAA73E}"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7ED87A26-7EB5-425E-9D11-A300933DCACB}">
      <dgm:prSet/>
      <dgm:spPr/>
      <dgm:t>
        <a:bodyPr/>
        <a:lstStyle/>
        <a:p>
          <a:pPr rtl="0"/>
          <a:r>
            <a:rPr lang="en-AU" dirty="0" smtClean="0"/>
            <a:t>Ensuring a Competent Authority reflects Aboriginal and Torres Strait Islander customary laws, and cultural protocols </a:t>
          </a:r>
          <a:endParaRPr lang="en-AU" dirty="0"/>
        </a:p>
      </dgm:t>
    </dgm:pt>
    <dgm:pt modelId="{9CFC5735-ABE1-4786-B2BE-73A777C05739}" type="parTrans" cxnId="{1C347D2C-707B-4D33-9FBC-EBCF7FEB188D}">
      <dgm:prSet/>
      <dgm:spPr/>
      <dgm:t>
        <a:bodyPr/>
        <a:lstStyle/>
        <a:p>
          <a:endParaRPr lang="en-US"/>
        </a:p>
      </dgm:t>
    </dgm:pt>
    <dgm:pt modelId="{B129DA3E-AFAD-4829-814B-ECF9AE85932D}" type="sibTrans" cxnId="{1C347D2C-707B-4D33-9FBC-EBCF7FEB188D}">
      <dgm:prSet/>
      <dgm:spPr/>
      <dgm:t>
        <a:bodyPr/>
        <a:lstStyle/>
        <a:p>
          <a:endParaRPr lang="en-US"/>
        </a:p>
      </dgm:t>
    </dgm:pt>
    <dgm:pt modelId="{BF2C867B-4880-43B4-8E91-79490B391D67}">
      <dgm:prSet/>
      <dgm:spPr/>
      <dgm:t>
        <a:bodyPr/>
        <a:lstStyle/>
        <a:p>
          <a:pPr rtl="0"/>
          <a:r>
            <a:rPr lang="en-AU" smtClean="0"/>
            <a:t>Suitability to Australian legal and regulatory contexts</a:t>
          </a:r>
          <a:endParaRPr lang="en-AU"/>
        </a:p>
      </dgm:t>
    </dgm:pt>
    <dgm:pt modelId="{889B451A-F3EB-4948-BC7A-E057E9EA0D62}" type="parTrans" cxnId="{2328A1E6-788B-4829-A264-9A93B147F8A0}">
      <dgm:prSet/>
      <dgm:spPr/>
      <dgm:t>
        <a:bodyPr/>
        <a:lstStyle/>
        <a:p>
          <a:endParaRPr lang="en-US"/>
        </a:p>
      </dgm:t>
    </dgm:pt>
    <dgm:pt modelId="{5A28758A-5B2F-44E2-A869-BFA672292F84}" type="sibTrans" cxnId="{2328A1E6-788B-4829-A264-9A93B147F8A0}">
      <dgm:prSet/>
      <dgm:spPr/>
      <dgm:t>
        <a:bodyPr/>
        <a:lstStyle/>
        <a:p>
          <a:endParaRPr lang="en-US"/>
        </a:p>
      </dgm:t>
    </dgm:pt>
    <dgm:pt modelId="{7C439144-299E-4E89-9A7D-B71057C96DD8}">
      <dgm:prSet/>
      <dgm:spPr/>
      <dgm:t>
        <a:bodyPr/>
        <a:lstStyle/>
        <a:p>
          <a:pPr rtl="0"/>
          <a:r>
            <a:rPr lang="en-AU" smtClean="0"/>
            <a:t>Expectations of the functions and powers of the Competent Authority</a:t>
          </a:r>
          <a:endParaRPr lang="en-AU"/>
        </a:p>
      </dgm:t>
    </dgm:pt>
    <dgm:pt modelId="{9B28FC3D-1846-4CE0-B49E-E32D2A365FC1}" type="parTrans" cxnId="{E83E9BAF-6E76-4B1D-BE57-65914E45A841}">
      <dgm:prSet/>
      <dgm:spPr/>
      <dgm:t>
        <a:bodyPr/>
        <a:lstStyle/>
        <a:p>
          <a:endParaRPr lang="en-US"/>
        </a:p>
      </dgm:t>
    </dgm:pt>
    <dgm:pt modelId="{F6A2D86A-EBA2-4EB0-8BFC-771F8CBA6173}" type="sibTrans" cxnId="{E83E9BAF-6E76-4B1D-BE57-65914E45A841}">
      <dgm:prSet/>
      <dgm:spPr/>
      <dgm:t>
        <a:bodyPr/>
        <a:lstStyle/>
        <a:p>
          <a:endParaRPr lang="en-US"/>
        </a:p>
      </dgm:t>
    </dgm:pt>
    <dgm:pt modelId="{17877AC2-0CDB-44A8-A2A8-E24F81E8FFC7}" type="pres">
      <dgm:prSet presAssocID="{84F2A2C9-613C-42B9-B218-04B600CAA73E}" presName="compositeShape" presStyleCnt="0">
        <dgm:presLayoutVars>
          <dgm:chMax val="7"/>
          <dgm:dir/>
          <dgm:resizeHandles val="exact"/>
        </dgm:presLayoutVars>
      </dgm:prSet>
      <dgm:spPr/>
      <dgm:t>
        <a:bodyPr/>
        <a:lstStyle/>
        <a:p>
          <a:endParaRPr lang="en-US"/>
        </a:p>
      </dgm:t>
    </dgm:pt>
    <dgm:pt modelId="{11D97E0E-3679-4BF1-BAF0-54E20FE463A5}" type="pres">
      <dgm:prSet presAssocID="{84F2A2C9-613C-42B9-B218-04B600CAA73E}" presName="wedge1" presStyleLbl="node1" presStyleIdx="0" presStyleCnt="3" custScaleX="98128" custScaleY="95301"/>
      <dgm:spPr/>
      <dgm:t>
        <a:bodyPr/>
        <a:lstStyle/>
        <a:p>
          <a:endParaRPr lang="en-US"/>
        </a:p>
      </dgm:t>
    </dgm:pt>
    <dgm:pt modelId="{9766EB74-1EE0-4FC7-9829-BFCA5B2054FF}" type="pres">
      <dgm:prSet presAssocID="{84F2A2C9-613C-42B9-B218-04B600CAA73E}" presName="dummy1a" presStyleCnt="0"/>
      <dgm:spPr/>
    </dgm:pt>
    <dgm:pt modelId="{52838B2D-B30B-401A-9492-39F33EEC94CA}" type="pres">
      <dgm:prSet presAssocID="{84F2A2C9-613C-42B9-B218-04B600CAA73E}" presName="dummy1b" presStyleCnt="0"/>
      <dgm:spPr/>
    </dgm:pt>
    <dgm:pt modelId="{DE33DA1D-DA1E-4B9F-9C7D-6DA3A2E67363}" type="pres">
      <dgm:prSet presAssocID="{84F2A2C9-613C-42B9-B218-04B600CAA73E}" presName="wedge1Tx" presStyleLbl="node1" presStyleIdx="0" presStyleCnt="3">
        <dgm:presLayoutVars>
          <dgm:chMax val="0"/>
          <dgm:chPref val="0"/>
          <dgm:bulletEnabled val="1"/>
        </dgm:presLayoutVars>
      </dgm:prSet>
      <dgm:spPr/>
      <dgm:t>
        <a:bodyPr/>
        <a:lstStyle/>
        <a:p>
          <a:endParaRPr lang="en-US"/>
        </a:p>
      </dgm:t>
    </dgm:pt>
    <dgm:pt modelId="{98BAFBDB-2270-4B71-86A0-29C5CB7873DB}" type="pres">
      <dgm:prSet presAssocID="{84F2A2C9-613C-42B9-B218-04B600CAA73E}" presName="wedge2" presStyleLbl="node1" presStyleIdx="1" presStyleCnt="3"/>
      <dgm:spPr/>
      <dgm:t>
        <a:bodyPr/>
        <a:lstStyle/>
        <a:p>
          <a:endParaRPr lang="en-US"/>
        </a:p>
      </dgm:t>
    </dgm:pt>
    <dgm:pt modelId="{01B1D51B-69DE-4CD9-8C34-366A233018CB}" type="pres">
      <dgm:prSet presAssocID="{84F2A2C9-613C-42B9-B218-04B600CAA73E}" presName="dummy2a" presStyleCnt="0"/>
      <dgm:spPr/>
    </dgm:pt>
    <dgm:pt modelId="{CF3F36ED-2902-491B-B170-C95D6E7B108B}" type="pres">
      <dgm:prSet presAssocID="{84F2A2C9-613C-42B9-B218-04B600CAA73E}" presName="dummy2b" presStyleCnt="0"/>
      <dgm:spPr/>
    </dgm:pt>
    <dgm:pt modelId="{DC36E0CA-CFA3-4703-BC9B-BFA03BD28B87}" type="pres">
      <dgm:prSet presAssocID="{84F2A2C9-613C-42B9-B218-04B600CAA73E}" presName="wedge2Tx" presStyleLbl="node1" presStyleIdx="1" presStyleCnt="3">
        <dgm:presLayoutVars>
          <dgm:chMax val="0"/>
          <dgm:chPref val="0"/>
          <dgm:bulletEnabled val="1"/>
        </dgm:presLayoutVars>
      </dgm:prSet>
      <dgm:spPr/>
      <dgm:t>
        <a:bodyPr/>
        <a:lstStyle/>
        <a:p>
          <a:endParaRPr lang="en-US"/>
        </a:p>
      </dgm:t>
    </dgm:pt>
    <dgm:pt modelId="{90349973-0C20-44CE-9676-BE8064F24BC3}" type="pres">
      <dgm:prSet presAssocID="{84F2A2C9-613C-42B9-B218-04B600CAA73E}" presName="wedge3" presStyleLbl="node1" presStyleIdx="2" presStyleCnt="3" custScaleX="93042"/>
      <dgm:spPr/>
      <dgm:t>
        <a:bodyPr/>
        <a:lstStyle/>
        <a:p>
          <a:endParaRPr lang="en-US"/>
        </a:p>
      </dgm:t>
    </dgm:pt>
    <dgm:pt modelId="{9DFC9BCB-0CD9-4B73-BDE2-6C2420D24DB1}" type="pres">
      <dgm:prSet presAssocID="{84F2A2C9-613C-42B9-B218-04B600CAA73E}" presName="dummy3a" presStyleCnt="0"/>
      <dgm:spPr/>
    </dgm:pt>
    <dgm:pt modelId="{4EDCA3AC-13BD-44C3-AAB5-EB7549737C27}" type="pres">
      <dgm:prSet presAssocID="{84F2A2C9-613C-42B9-B218-04B600CAA73E}" presName="dummy3b" presStyleCnt="0"/>
      <dgm:spPr/>
    </dgm:pt>
    <dgm:pt modelId="{D9D46070-0C09-4FF6-AABE-3EFC55D8E913}" type="pres">
      <dgm:prSet presAssocID="{84F2A2C9-613C-42B9-B218-04B600CAA73E}" presName="wedge3Tx" presStyleLbl="node1" presStyleIdx="2" presStyleCnt="3">
        <dgm:presLayoutVars>
          <dgm:chMax val="0"/>
          <dgm:chPref val="0"/>
          <dgm:bulletEnabled val="1"/>
        </dgm:presLayoutVars>
      </dgm:prSet>
      <dgm:spPr/>
      <dgm:t>
        <a:bodyPr/>
        <a:lstStyle/>
        <a:p>
          <a:endParaRPr lang="en-US"/>
        </a:p>
      </dgm:t>
    </dgm:pt>
    <dgm:pt modelId="{4BEF0672-2ACE-4648-ABB6-3A0AB7A28F60}" type="pres">
      <dgm:prSet presAssocID="{B129DA3E-AFAD-4829-814B-ECF9AE85932D}" presName="arrowWedge1" presStyleLbl="fgSibTrans2D1" presStyleIdx="0" presStyleCnt="3"/>
      <dgm:spPr/>
    </dgm:pt>
    <dgm:pt modelId="{D8F7C252-91F1-4479-BECD-B58C84C254AF}" type="pres">
      <dgm:prSet presAssocID="{5A28758A-5B2F-44E2-A869-BFA672292F84}" presName="arrowWedge2" presStyleLbl="fgSibTrans2D1" presStyleIdx="1" presStyleCnt="3"/>
      <dgm:spPr/>
    </dgm:pt>
    <dgm:pt modelId="{D9B67B62-3A46-4048-AE4A-FF33BD14C733}" type="pres">
      <dgm:prSet presAssocID="{F6A2D86A-EBA2-4EB0-8BFC-771F8CBA6173}" presName="arrowWedge3" presStyleLbl="fgSibTrans2D1" presStyleIdx="2" presStyleCnt="3"/>
      <dgm:spPr/>
    </dgm:pt>
  </dgm:ptLst>
  <dgm:cxnLst>
    <dgm:cxn modelId="{1C347D2C-707B-4D33-9FBC-EBCF7FEB188D}" srcId="{84F2A2C9-613C-42B9-B218-04B600CAA73E}" destId="{7ED87A26-7EB5-425E-9D11-A300933DCACB}" srcOrd="0" destOrd="0" parTransId="{9CFC5735-ABE1-4786-B2BE-73A777C05739}" sibTransId="{B129DA3E-AFAD-4829-814B-ECF9AE85932D}"/>
    <dgm:cxn modelId="{E82D6197-840F-4141-97E4-9A36063DCA94}" type="presOf" srcId="{BF2C867B-4880-43B4-8E91-79490B391D67}" destId="{98BAFBDB-2270-4B71-86A0-29C5CB7873DB}" srcOrd="0" destOrd="0" presId="urn:microsoft.com/office/officeart/2005/8/layout/cycle8"/>
    <dgm:cxn modelId="{8A31214A-ABF4-433A-9D48-A9A39BC2B84A}" type="presOf" srcId="{BF2C867B-4880-43B4-8E91-79490B391D67}" destId="{DC36E0CA-CFA3-4703-BC9B-BFA03BD28B87}" srcOrd="1" destOrd="0" presId="urn:microsoft.com/office/officeart/2005/8/layout/cycle8"/>
    <dgm:cxn modelId="{BA45CE76-B9BB-4990-82AB-BB44EE66AF12}" type="presOf" srcId="{7C439144-299E-4E89-9A7D-B71057C96DD8}" destId="{90349973-0C20-44CE-9676-BE8064F24BC3}" srcOrd="0" destOrd="0" presId="urn:microsoft.com/office/officeart/2005/8/layout/cycle8"/>
    <dgm:cxn modelId="{A35B2E14-DE97-4872-B428-657615F59A18}" type="presOf" srcId="{7ED87A26-7EB5-425E-9D11-A300933DCACB}" destId="{DE33DA1D-DA1E-4B9F-9C7D-6DA3A2E67363}" srcOrd="1" destOrd="0" presId="urn:microsoft.com/office/officeart/2005/8/layout/cycle8"/>
    <dgm:cxn modelId="{E83E9BAF-6E76-4B1D-BE57-65914E45A841}" srcId="{84F2A2C9-613C-42B9-B218-04B600CAA73E}" destId="{7C439144-299E-4E89-9A7D-B71057C96DD8}" srcOrd="2" destOrd="0" parTransId="{9B28FC3D-1846-4CE0-B49E-E32D2A365FC1}" sibTransId="{F6A2D86A-EBA2-4EB0-8BFC-771F8CBA6173}"/>
    <dgm:cxn modelId="{2328A1E6-788B-4829-A264-9A93B147F8A0}" srcId="{84F2A2C9-613C-42B9-B218-04B600CAA73E}" destId="{BF2C867B-4880-43B4-8E91-79490B391D67}" srcOrd="1" destOrd="0" parTransId="{889B451A-F3EB-4948-BC7A-E057E9EA0D62}" sibTransId="{5A28758A-5B2F-44E2-A869-BFA672292F84}"/>
    <dgm:cxn modelId="{59C518FF-3810-4064-B453-0F05100A7907}" type="presOf" srcId="{7ED87A26-7EB5-425E-9D11-A300933DCACB}" destId="{11D97E0E-3679-4BF1-BAF0-54E20FE463A5}" srcOrd="0" destOrd="0" presId="urn:microsoft.com/office/officeart/2005/8/layout/cycle8"/>
    <dgm:cxn modelId="{0434F52C-ACA6-48C1-8F50-1F5031669C4B}" type="presOf" srcId="{84F2A2C9-613C-42B9-B218-04B600CAA73E}" destId="{17877AC2-0CDB-44A8-A2A8-E24F81E8FFC7}" srcOrd="0" destOrd="0" presId="urn:microsoft.com/office/officeart/2005/8/layout/cycle8"/>
    <dgm:cxn modelId="{566F2527-4C06-43AF-A602-B655597DAD81}" type="presOf" srcId="{7C439144-299E-4E89-9A7D-B71057C96DD8}" destId="{D9D46070-0C09-4FF6-AABE-3EFC55D8E913}" srcOrd="1" destOrd="0" presId="urn:microsoft.com/office/officeart/2005/8/layout/cycle8"/>
    <dgm:cxn modelId="{8750B3C6-5042-4FF3-BBA5-E57BA6D6A9BA}" type="presParOf" srcId="{17877AC2-0CDB-44A8-A2A8-E24F81E8FFC7}" destId="{11D97E0E-3679-4BF1-BAF0-54E20FE463A5}" srcOrd="0" destOrd="0" presId="urn:microsoft.com/office/officeart/2005/8/layout/cycle8"/>
    <dgm:cxn modelId="{B3BFBB54-2C80-4CBB-B24C-DDF9D8A8675B}" type="presParOf" srcId="{17877AC2-0CDB-44A8-A2A8-E24F81E8FFC7}" destId="{9766EB74-1EE0-4FC7-9829-BFCA5B2054FF}" srcOrd="1" destOrd="0" presId="urn:microsoft.com/office/officeart/2005/8/layout/cycle8"/>
    <dgm:cxn modelId="{F8F4C62C-6CD6-44C5-97F5-3565B5AE4A04}" type="presParOf" srcId="{17877AC2-0CDB-44A8-A2A8-E24F81E8FFC7}" destId="{52838B2D-B30B-401A-9492-39F33EEC94CA}" srcOrd="2" destOrd="0" presId="urn:microsoft.com/office/officeart/2005/8/layout/cycle8"/>
    <dgm:cxn modelId="{CD6B948E-0502-4039-B40B-4A51453300A9}" type="presParOf" srcId="{17877AC2-0CDB-44A8-A2A8-E24F81E8FFC7}" destId="{DE33DA1D-DA1E-4B9F-9C7D-6DA3A2E67363}" srcOrd="3" destOrd="0" presId="urn:microsoft.com/office/officeart/2005/8/layout/cycle8"/>
    <dgm:cxn modelId="{5D7021FD-2DEA-4107-BBB7-3E23D2645C9F}" type="presParOf" srcId="{17877AC2-0CDB-44A8-A2A8-E24F81E8FFC7}" destId="{98BAFBDB-2270-4B71-86A0-29C5CB7873DB}" srcOrd="4" destOrd="0" presId="urn:microsoft.com/office/officeart/2005/8/layout/cycle8"/>
    <dgm:cxn modelId="{8C35A947-CB77-4B8D-B9C9-95C13836698D}" type="presParOf" srcId="{17877AC2-0CDB-44A8-A2A8-E24F81E8FFC7}" destId="{01B1D51B-69DE-4CD9-8C34-366A233018CB}" srcOrd="5" destOrd="0" presId="urn:microsoft.com/office/officeart/2005/8/layout/cycle8"/>
    <dgm:cxn modelId="{79E84C33-9A14-4A37-BBAC-C8A94CDDA03C}" type="presParOf" srcId="{17877AC2-0CDB-44A8-A2A8-E24F81E8FFC7}" destId="{CF3F36ED-2902-491B-B170-C95D6E7B108B}" srcOrd="6" destOrd="0" presId="urn:microsoft.com/office/officeart/2005/8/layout/cycle8"/>
    <dgm:cxn modelId="{8A276BB1-09F2-4BE7-A381-88BDDEE541A8}" type="presParOf" srcId="{17877AC2-0CDB-44A8-A2A8-E24F81E8FFC7}" destId="{DC36E0CA-CFA3-4703-BC9B-BFA03BD28B87}" srcOrd="7" destOrd="0" presId="urn:microsoft.com/office/officeart/2005/8/layout/cycle8"/>
    <dgm:cxn modelId="{3DF65C45-0448-4498-8D98-F8EE05ABE560}" type="presParOf" srcId="{17877AC2-0CDB-44A8-A2A8-E24F81E8FFC7}" destId="{90349973-0C20-44CE-9676-BE8064F24BC3}" srcOrd="8" destOrd="0" presId="urn:microsoft.com/office/officeart/2005/8/layout/cycle8"/>
    <dgm:cxn modelId="{BE1DD1C1-0F27-4FEC-AF44-BB7492CF15B9}" type="presParOf" srcId="{17877AC2-0CDB-44A8-A2A8-E24F81E8FFC7}" destId="{9DFC9BCB-0CD9-4B73-BDE2-6C2420D24DB1}" srcOrd="9" destOrd="0" presId="urn:microsoft.com/office/officeart/2005/8/layout/cycle8"/>
    <dgm:cxn modelId="{2538AC07-1D63-4318-8C62-86ED760076FE}" type="presParOf" srcId="{17877AC2-0CDB-44A8-A2A8-E24F81E8FFC7}" destId="{4EDCA3AC-13BD-44C3-AAB5-EB7549737C27}" srcOrd="10" destOrd="0" presId="urn:microsoft.com/office/officeart/2005/8/layout/cycle8"/>
    <dgm:cxn modelId="{5FE84DBF-9662-40A0-AE83-1BC0332DBF3A}" type="presParOf" srcId="{17877AC2-0CDB-44A8-A2A8-E24F81E8FFC7}" destId="{D9D46070-0C09-4FF6-AABE-3EFC55D8E913}" srcOrd="11" destOrd="0" presId="urn:microsoft.com/office/officeart/2005/8/layout/cycle8"/>
    <dgm:cxn modelId="{0571D355-4664-477B-BA45-B427936833F6}" type="presParOf" srcId="{17877AC2-0CDB-44A8-A2A8-E24F81E8FFC7}" destId="{4BEF0672-2ACE-4648-ABB6-3A0AB7A28F60}" srcOrd="12" destOrd="0" presId="urn:microsoft.com/office/officeart/2005/8/layout/cycle8"/>
    <dgm:cxn modelId="{EBB8FA58-B292-4528-BF77-17F3CBDAF520}" type="presParOf" srcId="{17877AC2-0CDB-44A8-A2A8-E24F81E8FFC7}" destId="{D8F7C252-91F1-4479-BECD-B58C84C254AF}" srcOrd="13" destOrd="0" presId="urn:microsoft.com/office/officeart/2005/8/layout/cycle8"/>
    <dgm:cxn modelId="{325EA920-831E-4EA3-AED8-CF59D0A34E57}" type="presParOf" srcId="{17877AC2-0CDB-44A8-A2A8-E24F81E8FFC7}" destId="{D9B67B62-3A46-4048-AE4A-FF33BD14C733}" srcOrd="14"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BE83363-45F2-4E40-9CA4-256339DB68D6}" type="doc">
      <dgm:prSet loTypeId="urn:microsoft.com/office/officeart/2008/layout/LinedList" loCatId="list" qsTypeId="urn:microsoft.com/office/officeart/2005/8/quickstyle/simple5" qsCatId="simple" csTypeId="urn:microsoft.com/office/officeart/2005/8/colors/accent2_3" csCatId="accent2" phldr="1"/>
      <dgm:spPr/>
      <dgm:t>
        <a:bodyPr/>
        <a:lstStyle/>
        <a:p>
          <a:endParaRPr lang="en-US"/>
        </a:p>
      </dgm:t>
    </dgm:pt>
    <dgm:pt modelId="{376845BD-C8BB-47F8-8E51-BE7E56050DDF}">
      <dgm:prSet/>
      <dgm:spPr/>
      <dgm:t>
        <a:bodyPr/>
        <a:lstStyle/>
        <a:p>
          <a:r>
            <a:rPr lang="en-AU" dirty="0"/>
            <a:t>What do you consider to be the most important features for a Competent Authority?</a:t>
          </a:r>
          <a:endParaRPr lang="en-US" dirty="0"/>
        </a:p>
      </dgm:t>
    </dgm:pt>
    <dgm:pt modelId="{D0BB986C-1E06-4761-ADE8-5BAC415F9964}" type="parTrans" cxnId="{310CDA77-229C-4C58-9256-4A2EBA09144C}">
      <dgm:prSet/>
      <dgm:spPr/>
      <dgm:t>
        <a:bodyPr/>
        <a:lstStyle/>
        <a:p>
          <a:endParaRPr lang="en-US"/>
        </a:p>
      </dgm:t>
    </dgm:pt>
    <dgm:pt modelId="{2A25FF7E-A6C7-4BED-BE35-5948F66BF18A}" type="sibTrans" cxnId="{310CDA77-229C-4C58-9256-4A2EBA09144C}">
      <dgm:prSet/>
      <dgm:spPr/>
      <dgm:t>
        <a:bodyPr/>
        <a:lstStyle/>
        <a:p>
          <a:endParaRPr lang="en-US"/>
        </a:p>
      </dgm:t>
    </dgm:pt>
    <dgm:pt modelId="{13237DB0-AB5C-4E40-B541-A3287D7C3384}">
      <dgm:prSet/>
      <dgm:spPr/>
      <dgm:t>
        <a:bodyPr/>
        <a:lstStyle/>
        <a:p>
          <a:r>
            <a:rPr lang="en-AU" dirty="0">
              <a:latin typeface="Calibri" panose="020F0502020204030204" pitchFamily="34" charset="0"/>
              <a:ea typeface="Calibri" panose="020F0502020204030204" pitchFamily="34" charset="0"/>
              <a:cs typeface="Times New Roman" panose="02020603050405020304" pitchFamily="18" charset="0"/>
            </a:rPr>
            <a:t>What existing organisations do you think provide effective models for Aboriginal and Torres Strait Islander interests?</a:t>
          </a:r>
          <a:endParaRPr lang="en-US" dirty="0"/>
        </a:p>
      </dgm:t>
    </dgm:pt>
    <dgm:pt modelId="{3E04E964-E682-4592-8721-E76CE8CC5A9A}" type="parTrans" cxnId="{666CE89A-29EB-4E38-9A42-C226DBD9CF89}">
      <dgm:prSet/>
      <dgm:spPr/>
      <dgm:t>
        <a:bodyPr/>
        <a:lstStyle/>
        <a:p>
          <a:endParaRPr lang="en-US"/>
        </a:p>
      </dgm:t>
    </dgm:pt>
    <dgm:pt modelId="{2CF42AF4-79D1-4DCF-A1FA-093DA63290F3}" type="sibTrans" cxnId="{666CE89A-29EB-4E38-9A42-C226DBD9CF89}">
      <dgm:prSet/>
      <dgm:spPr/>
      <dgm:t>
        <a:bodyPr/>
        <a:lstStyle/>
        <a:p>
          <a:endParaRPr lang="en-US"/>
        </a:p>
      </dgm:t>
    </dgm:pt>
    <dgm:pt modelId="{83A8ABCB-6EC7-45E7-A801-3D5D151C57C9}">
      <dgm:prSet/>
      <dgm:spPr/>
      <dgm:t>
        <a:bodyPr/>
        <a:lstStyle/>
        <a:p>
          <a:r>
            <a:rPr lang="en-AU" dirty="0">
              <a:latin typeface="Calibri" panose="020F0502020204030204" pitchFamily="34" charset="0"/>
              <a:ea typeface="Calibri" panose="020F0502020204030204" pitchFamily="34" charset="0"/>
              <a:cs typeface="Times New Roman" panose="02020603050405020304" pitchFamily="18" charset="0"/>
            </a:rPr>
            <a:t>What existing organisations do you think provide ineffective models for Aboriginal and Torres Strait Islander interests?</a:t>
          </a:r>
          <a:endParaRPr lang="en-US" dirty="0"/>
        </a:p>
      </dgm:t>
    </dgm:pt>
    <dgm:pt modelId="{6AFE716A-33D7-4B85-A2A3-00FBF3B40A41}" type="parTrans" cxnId="{27A38E55-1543-4F2F-BBBC-B8924E0BE4A5}">
      <dgm:prSet/>
      <dgm:spPr/>
      <dgm:t>
        <a:bodyPr/>
        <a:lstStyle/>
        <a:p>
          <a:endParaRPr lang="en-US"/>
        </a:p>
      </dgm:t>
    </dgm:pt>
    <dgm:pt modelId="{E9979CD0-ED78-48B9-AFCF-B4A203C67AB6}" type="sibTrans" cxnId="{27A38E55-1543-4F2F-BBBC-B8924E0BE4A5}">
      <dgm:prSet/>
      <dgm:spPr/>
      <dgm:t>
        <a:bodyPr/>
        <a:lstStyle/>
        <a:p>
          <a:endParaRPr lang="en-US"/>
        </a:p>
      </dgm:t>
    </dgm:pt>
    <dgm:pt modelId="{7D61B61C-27D7-41E8-BFB7-C3F3A8985819}">
      <dgm:prSet/>
      <dgm:spPr/>
      <dgm:t>
        <a:bodyPr/>
        <a:lstStyle/>
        <a:p>
          <a:r>
            <a:rPr lang="en-AU" dirty="0"/>
            <a:t>How should local competent authorities (LCAs) be formed?</a:t>
          </a:r>
          <a:endParaRPr lang="en-US" dirty="0"/>
        </a:p>
      </dgm:t>
    </dgm:pt>
    <dgm:pt modelId="{524F0650-5F4B-4380-84C8-FA071A969522}" type="parTrans" cxnId="{83EEB444-4D2F-4D33-97CA-4A684BBCBD96}">
      <dgm:prSet/>
      <dgm:spPr/>
      <dgm:t>
        <a:bodyPr/>
        <a:lstStyle/>
        <a:p>
          <a:endParaRPr lang="en-US"/>
        </a:p>
      </dgm:t>
    </dgm:pt>
    <dgm:pt modelId="{A309C581-0634-44CB-A0ED-3C95B99B425A}" type="sibTrans" cxnId="{83EEB444-4D2F-4D33-97CA-4A684BBCBD96}">
      <dgm:prSet/>
      <dgm:spPr/>
      <dgm:t>
        <a:bodyPr/>
        <a:lstStyle/>
        <a:p>
          <a:endParaRPr lang="en-US"/>
        </a:p>
      </dgm:t>
    </dgm:pt>
    <dgm:pt modelId="{F0DD0AB2-D4F3-40CC-B319-9510BF354F86}">
      <dgm:prSet/>
      <dgm:spPr/>
      <dgm:t>
        <a:bodyPr/>
        <a:lstStyle/>
        <a:p>
          <a:r>
            <a:rPr lang="en-AU" dirty="0">
              <a:latin typeface="Calibri" panose="020F0502020204030204" pitchFamily="34" charset="0"/>
              <a:ea typeface="Calibri" panose="020F0502020204030204" pitchFamily="34" charset="0"/>
              <a:cs typeface="Times New Roman" panose="02020603050405020304" pitchFamily="18" charset="0"/>
            </a:rPr>
            <a:t>Should all employees, officers and councillors be Aboriginal or Torres Strait Islander people?</a:t>
          </a:r>
          <a:endParaRPr lang="en-US" dirty="0"/>
        </a:p>
      </dgm:t>
    </dgm:pt>
    <dgm:pt modelId="{C0221A85-AF9A-4C4B-88E2-41057472C006}" type="parTrans" cxnId="{CB152932-7064-417B-ACFA-385CAC3E27B4}">
      <dgm:prSet/>
      <dgm:spPr/>
      <dgm:t>
        <a:bodyPr/>
        <a:lstStyle/>
        <a:p>
          <a:endParaRPr lang="en-US"/>
        </a:p>
      </dgm:t>
    </dgm:pt>
    <dgm:pt modelId="{A84B981A-A7E7-46B1-8848-A11211C49CEE}" type="sibTrans" cxnId="{CB152932-7064-417B-ACFA-385CAC3E27B4}">
      <dgm:prSet/>
      <dgm:spPr/>
      <dgm:t>
        <a:bodyPr/>
        <a:lstStyle/>
        <a:p>
          <a:endParaRPr lang="en-US"/>
        </a:p>
      </dgm:t>
    </dgm:pt>
    <dgm:pt modelId="{2DA738E2-4ACB-4FAE-8740-E86ADC46916E}" type="pres">
      <dgm:prSet presAssocID="{EBE83363-45F2-4E40-9CA4-256339DB68D6}" presName="vert0" presStyleCnt="0">
        <dgm:presLayoutVars>
          <dgm:dir/>
          <dgm:animOne val="branch"/>
          <dgm:animLvl val="lvl"/>
        </dgm:presLayoutVars>
      </dgm:prSet>
      <dgm:spPr/>
      <dgm:t>
        <a:bodyPr/>
        <a:lstStyle/>
        <a:p>
          <a:endParaRPr lang="en-US"/>
        </a:p>
      </dgm:t>
    </dgm:pt>
    <dgm:pt modelId="{14381A66-5754-42D5-A174-DE0BF7B874E6}" type="pres">
      <dgm:prSet presAssocID="{376845BD-C8BB-47F8-8E51-BE7E56050DDF}" presName="thickLine" presStyleLbl="alignNode1" presStyleIdx="0" presStyleCnt="5"/>
      <dgm:spPr/>
    </dgm:pt>
    <dgm:pt modelId="{8BAEAFF6-DA63-4A55-AE6A-D0ACD9628A4A}" type="pres">
      <dgm:prSet presAssocID="{376845BD-C8BB-47F8-8E51-BE7E56050DDF}" presName="horz1" presStyleCnt="0"/>
      <dgm:spPr/>
    </dgm:pt>
    <dgm:pt modelId="{A0886089-A42B-4B88-8F6D-B8BBCBFD638A}" type="pres">
      <dgm:prSet presAssocID="{376845BD-C8BB-47F8-8E51-BE7E56050DDF}" presName="tx1" presStyleLbl="revTx" presStyleIdx="0" presStyleCnt="5"/>
      <dgm:spPr/>
      <dgm:t>
        <a:bodyPr/>
        <a:lstStyle/>
        <a:p>
          <a:endParaRPr lang="en-US"/>
        </a:p>
      </dgm:t>
    </dgm:pt>
    <dgm:pt modelId="{8D8AE5B2-A02D-4642-9B06-3846CF6AE879}" type="pres">
      <dgm:prSet presAssocID="{376845BD-C8BB-47F8-8E51-BE7E56050DDF}" presName="vert1" presStyleCnt="0"/>
      <dgm:spPr/>
    </dgm:pt>
    <dgm:pt modelId="{A9FA042D-856B-4E74-B499-6D0044C60998}" type="pres">
      <dgm:prSet presAssocID="{13237DB0-AB5C-4E40-B541-A3287D7C3384}" presName="thickLine" presStyleLbl="alignNode1" presStyleIdx="1" presStyleCnt="5"/>
      <dgm:spPr/>
    </dgm:pt>
    <dgm:pt modelId="{5A090F6E-31D0-450A-96B3-49D1F952912A}" type="pres">
      <dgm:prSet presAssocID="{13237DB0-AB5C-4E40-B541-A3287D7C3384}" presName="horz1" presStyleCnt="0"/>
      <dgm:spPr/>
    </dgm:pt>
    <dgm:pt modelId="{B3B94818-01A4-4125-9FF4-C1CD608A79B6}" type="pres">
      <dgm:prSet presAssocID="{13237DB0-AB5C-4E40-B541-A3287D7C3384}" presName="tx1" presStyleLbl="revTx" presStyleIdx="1" presStyleCnt="5"/>
      <dgm:spPr/>
      <dgm:t>
        <a:bodyPr/>
        <a:lstStyle/>
        <a:p>
          <a:endParaRPr lang="en-US"/>
        </a:p>
      </dgm:t>
    </dgm:pt>
    <dgm:pt modelId="{64AE42C8-CFAA-4B41-9D15-5A0F7D2CD375}" type="pres">
      <dgm:prSet presAssocID="{13237DB0-AB5C-4E40-B541-A3287D7C3384}" presName="vert1" presStyleCnt="0"/>
      <dgm:spPr/>
    </dgm:pt>
    <dgm:pt modelId="{665B4464-3CFB-4B6D-A9D2-973BB8199BA5}" type="pres">
      <dgm:prSet presAssocID="{83A8ABCB-6EC7-45E7-A801-3D5D151C57C9}" presName="thickLine" presStyleLbl="alignNode1" presStyleIdx="2" presStyleCnt="5"/>
      <dgm:spPr/>
    </dgm:pt>
    <dgm:pt modelId="{73D84439-D282-4373-875D-A581EA297A80}" type="pres">
      <dgm:prSet presAssocID="{83A8ABCB-6EC7-45E7-A801-3D5D151C57C9}" presName="horz1" presStyleCnt="0"/>
      <dgm:spPr/>
    </dgm:pt>
    <dgm:pt modelId="{51FE0647-9378-484A-AF5C-0C6D9B503998}" type="pres">
      <dgm:prSet presAssocID="{83A8ABCB-6EC7-45E7-A801-3D5D151C57C9}" presName="tx1" presStyleLbl="revTx" presStyleIdx="2" presStyleCnt="5"/>
      <dgm:spPr/>
      <dgm:t>
        <a:bodyPr/>
        <a:lstStyle/>
        <a:p>
          <a:endParaRPr lang="en-US"/>
        </a:p>
      </dgm:t>
    </dgm:pt>
    <dgm:pt modelId="{59A47EDB-913E-42C9-B511-C7F55AD096C4}" type="pres">
      <dgm:prSet presAssocID="{83A8ABCB-6EC7-45E7-A801-3D5D151C57C9}" presName="vert1" presStyleCnt="0"/>
      <dgm:spPr/>
    </dgm:pt>
    <dgm:pt modelId="{97746C4E-EB28-4B1B-A489-1B2B27EE9EC9}" type="pres">
      <dgm:prSet presAssocID="{7D61B61C-27D7-41E8-BFB7-C3F3A8985819}" presName="thickLine" presStyleLbl="alignNode1" presStyleIdx="3" presStyleCnt="5"/>
      <dgm:spPr/>
    </dgm:pt>
    <dgm:pt modelId="{7146DE3F-F101-4D5E-943B-9B7ABA119EB6}" type="pres">
      <dgm:prSet presAssocID="{7D61B61C-27D7-41E8-BFB7-C3F3A8985819}" presName="horz1" presStyleCnt="0"/>
      <dgm:spPr/>
    </dgm:pt>
    <dgm:pt modelId="{7B308AF9-5F66-4064-AFB6-45F2F61C28F8}" type="pres">
      <dgm:prSet presAssocID="{7D61B61C-27D7-41E8-BFB7-C3F3A8985819}" presName="tx1" presStyleLbl="revTx" presStyleIdx="3" presStyleCnt="5"/>
      <dgm:spPr/>
      <dgm:t>
        <a:bodyPr/>
        <a:lstStyle/>
        <a:p>
          <a:endParaRPr lang="en-US"/>
        </a:p>
      </dgm:t>
    </dgm:pt>
    <dgm:pt modelId="{3FFA62F3-80FD-456E-B457-1252768299F1}" type="pres">
      <dgm:prSet presAssocID="{7D61B61C-27D7-41E8-BFB7-C3F3A8985819}" presName="vert1" presStyleCnt="0"/>
      <dgm:spPr/>
    </dgm:pt>
    <dgm:pt modelId="{B321C00A-59CF-4376-8190-F3128E72C340}" type="pres">
      <dgm:prSet presAssocID="{F0DD0AB2-D4F3-40CC-B319-9510BF354F86}" presName="thickLine" presStyleLbl="alignNode1" presStyleIdx="4" presStyleCnt="5"/>
      <dgm:spPr/>
    </dgm:pt>
    <dgm:pt modelId="{0DCDAE9B-5BA0-4CDB-84AF-9F2A1E51CED3}" type="pres">
      <dgm:prSet presAssocID="{F0DD0AB2-D4F3-40CC-B319-9510BF354F86}" presName="horz1" presStyleCnt="0"/>
      <dgm:spPr/>
    </dgm:pt>
    <dgm:pt modelId="{6B154091-8648-46BE-BB62-328AB4202F9C}" type="pres">
      <dgm:prSet presAssocID="{F0DD0AB2-D4F3-40CC-B319-9510BF354F86}" presName="tx1" presStyleLbl="revTx" presStyleIdx="4" presStyleCnt="5"/>
      <dgm:spPr/>
      <dgm:t>
        <a:bodyPr/>
        <a:lstStyle/>
        <a:p>
          <a:endParaRPr lang="en-US"/>
        </a:p>
      </dgm:t>
    </dgm:pt>
    <dgm:pt modelId="{B3B6E63F-4209-41A4-A328-045B1C16D611}" type="pres">
      <dgm:prSet presAssocID="{F0DD0AB2-D4F3-40CC-B319-9510BF354F86}" presName="vert1" presStyleCnt="0"/>
      <dgm:spPr/>
    </dgm:pt>
  </dgm:ptLst>
  <dgm:cxnLst>
    <dgm:cxn modelId="{34BB06F5-9CBE-4A9F-BFDD-72303A0FA8B8}" type="presOf" srcId="{EBE83363-45F2-4E40-9CA4-256339DB68D6}" destId="{2DA738E2-4ACB-4FAE-8740-E86ADC46916E}" srcOrd="0" destOrd="0" presId="urn:microsoft.com/office/officeart/2008/layout/LinedList"/>
    <dgm:cxn modelId="{D81D49DD-9FBC-4BC6-A51A-36D5E31822B9}" type="presOf" srcId="{F0DD0AB2-D4F3-40CC-B319-9510BF354F86}" destId="{6B154091-8648-46BE-BB62-328AB4202F9C}" srcOrd="0" destOrd="0" presId="urn:microsoft.com/office/officeart/2008/layout/LinedList"/>
    <dgm:cxn modelId="{27A38E55-1543-4F2F-BBBC-B8924E0BE4A5}" srcId="{EBE83363-45F2-4E40-9CA4-256339DB68D6}" destId="{83A8ABCB-6EC7-45E7-A801-3D5D151C57C9}" srcOrd="2" destOrd="0" parTransId="{6AFE716A-33D7-4B85-A2A3-00FBF3B40A41}" sibTransId="{E9979CD0-ED78-48B9-AFCF-B4A203C67AB6}"/>
    <dgm:cxn modelId="{3D2C9F85-ED79-4A51-B92A-89A8C101ECF9}" type="presOf" srcId="{7D61B61C-27D7-41E8-BFB7-C3F3A8985819}" destId="{7B308AF9-5F66-4064-AFB6-45F2F61C28F8}" srcOrd="0" destOrd="0" presId="urn:microsoft.com/office/officeart/2008/layout/LinedList"/>
    <dgm:cxn modelId="{CB152932-7064-417B-ACFA-385CAC3E27B4}" srcId="{EBE83363-45F2-4E40-9CA4-256339DB68D6}" destId="{F0DD0AB2-D4F3-40CC-B319-9510BF354F86}" srcOrd="4" destOrd="0" parTransId="{C0221A85-AF9A-4C4B-88E2-41057472C006}" sibTransId="{A84B981A-A7E7-46B1-8848-A11211C49CEE}"/>
    <dgm:cxn modelId="{38B68E49-3084-41F1-AE5F-43D56B251337}" type="presOf" srcId="{13237DB0-AB5C-4E40-B541-A3287D7C3384}" destId="{B3B94818-01A4-4125-9FF4-C1CD608A79B6}" srcOrd="0" destOrd="0" presId="urn:microsoft.com/office/officeart/2008/layout/LinedList"/>
    <dgm:cxn modelId="{310CDA77-229C-4C58-9256-4A2EBA09144C}" srcId="{EBE83363-45F2-4E40-9CA4-256339DB68D6}" destId="{376845BD-C8BB-47F8-8E51-BE7E56050DDF}" srcOrd="0" destOrd="0" parTransId="{D0BB986C-1E06-4761-ADE8-5BAC415F9964}" sibTransId="{2A25FF7E-A6C7-4BED-BE35-5948F66BF18A}"/>
    <dgm:cxn modelId="{666CE89A-29EB-4E38-9A42-C226DBD9CF89}" srcId="{EBE83363-45F2-4E40-9CA4-256339DB68D6}" destId="{13237DB0-AB5C-4E40-B541-A3287D7C3384}" srcOrd="1" destOrd="0" parTransId="{3E04E964-E682-4592-8721-E76CE8CC5A9A}" sibTransId="{2CF42AF4-79D1-4DCF-A1FA-093DA63290F3}"/>
    <dgm:cxn modelId="{1271A4BA-B869-4D74-ABB5-2415BC83333C}" type="presOf" srcId="{376845BD-C8BB-47F8-8E51-BE7E56050DDF}" destId="{A0886089-A42B-4B88-8F6D-B8BBCBFD638A}" srcOrd="0" destOrd="0" presId="urn:microsoft.com/office/officeart/2008/layout/LinedList"/>
    <dgm:cxn modelId="{62A567C6-7272-4431-9943-47A6353C9403}" type="presOf" srcId="{83A8ABCB-6EC7-45E7-A801-3D5D151C57C9}" destId="{51FE0647-9378-484A-AF5C-0C6D9B503998}" srcOrd="0" destOrd="0" presId="urn:microsoft.com/office/officeart/2008/layout/LinedList"/>
    <dgm:cxn modelId="{83EEB444-4D2F-4D33-97CA-4A684BBCBD96}" srcId="{EBE83363-45F2-4E40-9CA4-256339DB68D6}" destId="{7D61B61C-27D7-41E8-BFB7-C3F3A8985819}" srcOrd="3" destOrd="0" parTransId="{524F0650-5F4B-4380-84C8-FA071A969522}" sibTransId="{A309C581-0634-44CB-A0ED-3C95B99B425A}"/>
    <dgm:cxn modelId="{08888E95-C6CE-45DD-891D-98E348EAD750}" type="presParOf" srcId="{2DA738E2-4ACB-4FAE-8740-E86ADC46916E}" destId="{14381A66-5754-42D5-A174-DE0BF7B874E6}" srcOrd="0" destOrd="0" presId="urn:microsoft.com/office/officeart/2008/layout/LinedList"/>
    <dgm:cxn modelId="{393AB8DD-9C74-40EC-B226-8AE0A85BFD68}" type="presParOf" srcId="{2DA738E2-4ACB-4FAE-8740-E86ADC46916E}" destId="{8BAEAFF6-DA63-4A55-AE6A-D0ACD9628A4A}" srcOrd="1" destOrd="0" presId="urn:microsoft.com/office/officeart/2008/layout/LinedList"/>
    <dgm:cxn modelId="{1C11DF84-12CC-49F6-9846-D6367D136890}" type="presParOf" srcId="{8BAEAFF6-DA63-4A55-AE6A-D0ACD9628A4A}" destId="{A0886089-A42B-4B88-8F6D-B8BBCBFD638A}" srcOrd="0" destOrd="0" presId="urn:microsoft.com/office/officeart/2008/layout/LinedList"/>
    <dgm:cxn modelId="{80B8ACD2-8B71-48E6-978A-BE3750FFBC8B}" type="presParOf" srcId="{8BAEAFF6-DA63-4A55-AE6A-D0ACD9628A4A}" destId="{8D8AE5B2-A02D-4642-9B06-3846CF6AE879}" srcOrd="1" destOrd="0" presId="urn:microsoft.com/office/officeart/2008/layout/LinedList"/>
    <dgm:cxn modelId="{437C0A20-D783-4D9E-97C0-7496E1E10ED7}" type="presParOf" srcId="{2DA738E2-4ACB-4FAE-8740-E86ADC46916E}" destId="{A9FA042D-856B-4E74-B499-6D0044C60998}" srcOrd="2" destOrd="0" presId="urn:microsoft.com/office/officeart/2008/layout/LinedList"/>
    <dgm:cxn modelId="{15466E95-C35A-4094-BAFA-A063BF3DA9CD}" type="presParOf" srcId="{2DA738E2-4ACB-4FAE-8740-E86ADC46916E}" destId="{5A090F6E-31D0-450A-96B3-49D1F952912A}" srcOrd="3" destOrd="0" presId="urn:microsoft.com/office/officeart/2008/layout/LinedList"/>
    <dgm:cxn modelId="{324CCD61-D422-4FC9-841A-451105B02295}" type="presParOf" srcId="{5A090F6E-31D0-450A-96B3-49D1F952912A}" destId="{B3B94818-01A4-4125-9FF4-C1CD608A79B6}" srcOrd="0" destOrd="0" presId="urn:microsoft.com/office/officeart/2008/layout/LinedList"/>
    <dgm:cxn modelId="{2D02CF57-7EA3-4C04-A8F9-CCE9752AC10F}" type="presParOf" srcId="{5A090F6E-31D0-450A-96B3-49D1F952912A}" destId="{64AE42C8-CFAA-4B41-9D15-5A0F7D2CD375}" srcOrd="1" destOrd="0" presId="urn:microsoft.com/office/officeart/2008/layout/LinedList"/>
    <dgm:cxn modelId="{91E365A8-D11E-4302-8E24-3B3C295E0E71}" type="presParOf" srcId="{2DA738E2-4ACB-4FAE-8740-E86ADC46916E}" destId="{665B4464-3CFB-4B6D-A9D2-973BB8199BA5}" srcOrd="4" destOrd="0" presId="urn:microsoft.com/office/officeart/2008/layout/LinedList"/>
    <dgm:cxn modelId="{44B7130C-8848-46FF-BDA2-73E2AE2A526A}" type="presParOf" srcId="{2DA738E2-4ACB-4FAE-8740-E86ADC46916E}" destId="{73D84439-D282-4373-875D-A581EA297A80}" srcOrd="5" destOrd="0" presId="urn:microsoft.com/office/officeart/2008/layout/LinedList"/>
    <dgm:cxn modelId="{093761C5-8153-4215-8C61-261B5D10B48C}" type="presParOf" srcId="{73D84439-D282-4373-875D-A581EA297A80}" destId="{51FE0647-9378-484A-AF5C-0C6D9B503998}" srcOrd="0" destOrd="0" presId="urn:microsoft.com/office/officeart/2008/layout/LinedList"/>
    <dgm:cxn modelId="{F9DE78E4-FF81-4F63-861E-C101EECCBAC4}" type="presParOf" srcId="{73D84439-D282-4373-875D-A581EA297A80}" destId="{59A47EDB-913E-42C9-B511-C7F55AD096C4}" srcOrd="1" destOrd="0" presId="urn:microsoft.com/office/officeart/2008/layout/LinedList"/>
    <dgm:cxn modelId="{3387DDF5-EE87-4D44-9C0F-4FAEB697A746}" type="presParOf" srcId="{2DA738E2-4ACB-4FAE-8740-E86ADC46916E}" destId="{97746C4E-EB28-4B1B-A489-1B2B27EE9EC9}" srcOrd="6" destOrd="0" presId="urn:microsoft.com/office/officeart/2008/layout/LinedList"/>
    <dgm:cxn modelId="{2337BCB3-4527-40EE-ABB1-BDF347B24902}" type="presParOf" srcId="{2DA738E2-4ACB-4FAE-8740-E86ADC46916E}" destId="{7146DE3F-F101-4D5E-943B-9B7ABA119EB6}" srcOrd="7" destOrd="0" presId="urn:microsoft.com/office/officeart/2008/layout/LinedList"/>
    <dgm:cxn modelId="{7569FD9D-0023-4F41-9A07-4A34F5107C5B}" type="presParOf" srcId="{7146DE3F-F101-4D5E-943B-9B7ABA119EB6}" destId="{7B308AF9-5F66-4064-AFB6-45F2F61C28F8}" srcOrd="0" destOrd="0" presId="urn:microsoft.com/office/officeart/2008/layout/LinedList"/>
    <dgm:cxn modelId="{56AA7C12-066E-453D-B6B6-B9D2ECB41417}" type="presParOf" srcId="{7146DE3F-F101-4D5E-943B-9B7ABA119EB6}" destId="{3FFA62F3-80FD-456E-B457-1252768299F1}" srcOrd="1" destOrd="0" presId="urn:microsoft.com/office/officeart/2008/layout/LinedList"/>
    <dgm:cxn modelId="{EF2F6B0E-FDE6-4F39-A5C4-59F5C1470058}" type="presParOf" srcId="{2DA738E2-4ACB-4FAE-8740-E86ADC46916E}" destId="{B321C00A-59CF-4376-8190-F3128E72C340}" srcOrd="8" destOrd="0" presId="urn:microsoft.com/office/officeart/2008/layout/LinedList"/>
    <dgm:cxn modelId="{C89CB924-D5F4-40E0-837E-2E701F846677}" type="presParOf" srcId="{2DA738E2-4ACB-4FAE-8740-E86ADC46916E}" destId="{0DCDAE9B-5BA0-4CDB-84AF-9F2A1E51CED3}" srcOrd="9" destOrd="0" presId="urn:microsoft.com/office/officeart/2008/layout/LinedList"/>
    <dgm:cxn modelId="{374E7F8D-A49B-4F64-9A11-76072E0538FA}" type="presParOf" srcId="{0DCDAE9B-5BA0-4CDB-84AF-9F2A1E51CED3}" destId="{6B154091-8648-46BE-BB62-328AB4202F9C}" srcOrd="0" destOrd="0" presId="urn:microsoft.com/office/officeart/2008/layout/LinedList"/>
    <dgm:cxn modelId="{23CB1737-DAAD-4BC8-A734-A9B54B3755FB}" type="presParOf" srcId="{0DCDAE9B-5BA0-4CDB-84AF-9F2A1E51CED3}" destId="{B3B6E63F-4209-41A4-A328-045B1C16D61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31BEE42-1D4A-484D-A857-A06CDED28AC2}"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en-US"/>
        </a:p>
      </dgm:t>
    </dgm:pt>
    <dgm:pt modelId="{7201E02A-083B-4EE8-91A8-6C1EAC35EFF4}">
      <dgm:prSet/>
      <dgm:spPr/>
      <dgm:t>
        <a:bodyPr/>
        <a:lstStyle/>
        <a:p>
          <a:r>
            <a:rPr lang="en-AU" dirty="0"/>
            <a:t>Should there be a single national competent authority (NCA)?</a:t>
          </a:r>
          <a:endParaRPr lang="en-US" dirty="0"/>
        </a:p>
      </dgm:t>
    </dgm:pt>
    <dgm:pt modelId="{816ACB46-74A2-4B10-8AC4-BC78D213099B}" type="parTrans" cxnId="{2A3FD27B-C689-4163-8B00-169C4F9FA5F0}">
      <dgm:prSet/>
      <dgm:spPr/>
      <dgm:t>
        <a:bodyPr/>
        <a:lstStyle/>
        <a:p>
          <a:endParaRPr lang="en-US"/>
        </a:p>
      </dgm:t>
    </dgm:pt>
    <dgm:pt modelId="{52D638F6-5D8F-46A8-9B8E-52B6DD34BF68}" type="sibTrans" cxnId="{2A3FD27B-C689-4163-8B00-169C4F9FA5F0}">
      <dgm:prSet/>
      <dgm:spPr/>
      <dgm:t>
        <a:bodyPr/>
        <a:lstStyle/>
        <a:p>
          <a:endParaRPr lang="en-US"/>
        </a:p>
      </dgm:t>
    </dgm:pt>
    <dgm:pt modelId="{DF67C2E6-BC7C-474D-840C-9F67EF1922E8}">
      <dgm:prSet/>
      <dgm:spPr/>
      <dgm:t>
        <a:bodyPr/>
        <a:lstStyle/>
        <a:p>
          <a:r>
            <a:rPr lang="en-AU" dirty="0"/>
            <a:t>Should a NCA carry out the duties of the NCA and the national focal point? </a:t>
          </a:r>
          <a:endParaRPr lang="en-US" dirty="0"/>
        </a:p>
      </dgm:t>
    </dgm:pt>
    <dgm:pt modelId="{A9C5A151-0FCF-4E8B-87F4-2DF2B5F85BF3}" type="parTrans" cxnId="{892B727B-AE2A-4186-A48D-B7193C85911B}">
      <dgm:prSet/>
      <dgm:spPr/>
      <dgm:t>
        <a:bodyPr/>
        <a:lstStyle/>
        <a:p>
          <a:endParaRPr lang="en-US"/>
        </a:p>
      </dgm:t>
    </dgm:pt>
    <dgm:pt modelId="{0ADC3BB4-3F47-49BC-AC2B-7BAE466ECF13}" type="sibTrans" cxnId="{892B727B-AE2A-4186-A48D-B7193C85911B}">
      <dgm:prSet/>
      <dgm:spPr/>
      <dgm:t>
        <a:bodyPr/>
        <a:lstStyle/>
        <a:p>
          <a:endParaRPr lang="en-US"/>
        </a:p>
      </dgm:t>
    </dgm:pt>
    <dgm:pt modelId="{C01E8E2E-20B1-4A9B-9748-5AD441906A03}" type="pres">
      <dgm:prSet presAssocID="{431BEE42-1D4A-484D-A857-A06CDED28AC2}" presName="vert0" presStyleCnt="0">
        <dgm:presLayoutVars>
          <dgm:dir/>
          <dgm:animOne val="branch"/>
          <dgm:animLvl val="lvl"/>
        </dgm:presLayoutVars>
      </dgm:prSet>
      <dgm:spPr/>
      <dgm:t>
        <a:bodyPr/>
        <a:lstStyle/>
        <a:p>
          <a:endParaRPr lang="en-US"/>
        </a:p>
      </dgm:t>
    </dgm:pt>
    <dgm:pt modelId="{59A89EC5-2DD7-434F-849A-CBF709A82AC3}" type="pres">
      <dgm:prSet presAssocID="{7201E02A-083B-4EE8-91A8-6C1EAC35EFF4}" presName="thickLine" presStyleLbl="alignNode1" presStyleIdx="0" presStyleCnt="2"/>
      <dgm:spPr/>
    </dgm:pt>
    <dgm:pt modelId="{F6FA0E81-F43D-4F3E-A701-519270B74951}" type="pres">
      <dgm:prSet presAssocID="{7201E02A-083B-4EE8-91A8-6C1EAC35EFF4}" presName="horz1" presStyleCnt="0"/>
      <dgm:spPr/>
    </dgm:pt>
    <dgm:pt modelId="{6E179A09-8BEE-4AFE-B9D0-B719970F1923}" type="pres">
      <dgm:prSet presAssocID="{7201E02A-083B-4EE8-91A8-6C1EAC35EFF4}" presName="tx1" presStyleLbl="revTx" presStyleIdx="0" presStyleCnt="2"/>
      <dgm:spPr/>
      <dgm:t>
        <a:bodyPr/>
        <a:lstStyle/>
        <a:p>
          <a:endParaRPr lang="en-US"/>
        </a:p>
      </dgm:t>
    </dgm:pt>
    <dgm:pt modelId="{B9DF16C9-1C1F-4E53-8790-D7EA0ADF7F4F}" type="pres">
      <dgm:prSet presAssocID="{7201E02A-083B-4EE8-91A8-6C1EAC35EFF4}" presName="vert1" presStyleCnt="0"/>
      <dgm:spPr/>
    </dgm:pt>
    <dgm:pt modelId="{5B463CD3-BFD9-4843-8B07-FD32D8A4DB37}" type="pres">
      <dgm:prSet presAssocID="{DF67C2E6-BC7C-474D-840C-9F67EF1922E8}" presName="thickLine" presStyleLbl="alignNode1" presStyleIdx="1" presStyleCnt="2"/>
      <dgm:spPr/>
    </dgm:pt>
    <dgm:pt modelId="{C06BD020-A606-48FF-A517-AF2BD65F9743}" type="pres">
      <dgm:prSet presAssocID="{DF67C2E6-BC7C-474D-840C-9F67EF1922E8}" presName="horz1" presStyleCnt="0"/>
      <dgm:spPr/>
    </dgm:pt>
    <dgm:pt modelId="{80C96C39-61C6-426F-B94B-460692C47DA7}" type="pres">
      <dgm:prSet presAssocID="{DF67C2E6-BC7C-474D-840C-9F67EF1922E8}" presName="tx1" presStyleLbl="revTx" presStyleIdx="1" presStyleCnt="2"/>
      <dgm:spPr/>
      <dgm:t>
        <a:bodyPr/>
        <a:lstStyle/>
        <a:p>
          <a:endParaRPr lang="en-US"/>
        </a:p>
      </dgm:t>
    </dgm:pt>
    <dgm:pt modelId="{1F114AAF-101C-4758-B86F-0815494E33A5}" type="pres">
      <dgm:prSet presAssocID="{DF67C2E6-BC7C-474D-840C-9F67EF1922E8}" presName="vert1" presStyleCnt="0"/>
      <dgm:spPr/>
    </dgm:pt>
  </dgm:ptLst>
  <dgm:cxnLst>
    <dgm:cxn modelId="{892B727B-AE2A-4186-A48D-B7193C85911B}" srcId="{431BEE42-1D4A-484D-A857-A06CDED28AC2}" destId="{DF67C2E6-BC7C-474D-840C-9F67EF1922E8}" srcOrd="1" destOrd="0" parTransId="{A9C5A151-0FCF-4E8B-87F4-2DF2B5F85BF3}" sibTransId="{0ADC3BB4-3F47-49BC-AC2B-7BAE466ECF13}"/>
    <dgm:cxn modelId="{41935716-1257-4F78-9203-30987F2A64B9}" type="presOf" srcId="{DF67C2E6-BC7C-474D-840C-9F67EF1922E8}" destId="{80C96C39-61C6-426F-B94B-460692C47DA7}" srcOrd="0" destOrd="0" presId="urn:microsoft.com/office/officeart/2008/layout/LinedList"/>
    <dgm:cxn modelId="{2A3FD27B-C689-4163-8B00-169C4F9FA5F0}" srcId="{431BEE42-1D4A-484D-A857-A06CDED28AC2}" destId="{7201E02A-083B-4EE8-91A8-6C1EAC35EFF4}" srcOrd="0" destOrd="0" parTransId="{816ACB46-74A2-4B10-8AC4-BC78D213099B}" sibTransId="{52D638F6-5D8F-46A8-9B8E-52B6DD34BF68}"/>
    <dgm:cxn modelId="{95840005-F830-42FA-A5D2-5EE1FC3B2038}" type="presOf" srcId="{431BEE42-1D4A-484D-A857-A06CDED28AC2}" destId="{C01E8E2E-20B1-4A9B-9748-5AD441906A03}" srcOrd="0" destOrd="0" presId="urn:microsoft.com/office/officeart/2008/layout/LinedList"/>
    <dgm:cxn modelId="{A5E04E47-2DDC-414A-AF9B-4935F0B82490}" type="presOf" srcId="{7201E02A-083B-4EE8-91A8-6C1EAC35EFF4}" destId="{6E179A09-8BEE-4AFE-B9D0-B719970F1923}" srcOrd="0" destOrd="0" presId="urn:microsoft.com/office/officeart/2008/layout/LinedList"/>
    <dgm:cxn modelId="{ECF5977A-D090-4BD7-9034-0F741005D989}" type="presParOf" srcId="{C01E8E2E-20B1-4A9B-9748-5AD441906A03}" destId="{59A89EC5-2DD7-434F-849A-CBF709A82AC3}" srcOrd="0" destOrd="0" presId="urn:microsoft.com/office/officeart/2008/layout/LinedList"/>
    <dgm:cxn modelId="{42243104-C62F-4818-9D1A-228D4A3687E4}" type="presParOf" srcId="{C01E8E2E-20B1-4A9B-9748-5AD441906A03}" destId="{F6FA0E81-F43D-4F3E-A701-519270B74951}" srcOrd="1" destOrd="0" presId="urn:microsoft.com/office/officeart/2008/layout/LinedList"/>
    <dgm:cxn modelId="{C3F39457-F632-41B1-A2BE-48DB42502FE9}" type="presParOf" srcId="{F6FA0E81-F43D-4F3E-A701-519270B74951}" destId="{6E179A09-8BEE-4AFE-B9D0-B719970F1923}" srcOrd="0" destOrd="0" presId="urn:microsoft.com/office/officeart/2008/layout/LinedList"/>
    <dgm:cxn modelId="{A703FB92-8906-41B9-84F3-4628B1541D84}" type="presParOf" srcId="{F6FA0E81-F43D-4F3E-A701-519270B74951}" destId="{B9DF16C9-1C1F-4E53-8790-D7EA0ADF7F4F}" srcOrd="1" destOrd="0" presId="urn:microsoft.com/office/officeart/2008/layout/LinedList"/>
    <dgm:cxn modelId="{A07A211F-4FA0-4E59-9BD6-022ED62F8AD9}" type="presParOf" srcId="{C01E8E2E-20B1-4A9B-9748-5AD441906A03}" destId="{5B463CD3-BFD9-4843-8B07-FD32D8A4DB37}" srcOrd="2" destOrd="0" presId="urn:microsoft.com/office/officeart/2008/layout/LinedList"/>
    <dgm:cxn modelId="{6C9D33AB-25FC-439A-BC7A-ED49360D2B5A}" type="presParOf" srcId="{C01E8E2E-20B1-4A9B-9748-5AD441906A03}" destId="{C06BD020-A606-48FF-A517-AF2BD65F9743}" srcOrd="3" destOrd="0" presId="urn:microsoft.com/office/officeart/2008/layout/LinedList"/>
    <dgm:cxn modelId="{DBF1A1C9-DE2F-4802-B6C1-BEE4A3A5AC3A}" type="presParOf" srcId="{C06BD020-A606-48FF-A517-AF2BD65F9743}" destId="{80C96C39-61C6-426F-B94B-460692C47DA7}" srcOrd="0" destOrd="0" presId="urn:microsoft.com/office/officeart/2008/layout/LinedList"/>
    <dgm:cxn modelId="{0F854F0D-BC4C-4EDE-8936-4223EB00B4D1}" type="presParOf" srcId="{C06BD020-A606-48FF-A517-AF2BD65F9743}" destId="{1F114AAF-101C-4758-B86F-0815494E33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757A851-04E2-40AD-B2AE-8BEDDCB053B7}" type="doc">
      <dgm:prSet loTypeId="urn:microsoft.com/office/officeart/2005/8/layout/vList2" loCatId="list" qsTypeId="urn:microsoft.com/office/officeart/2005/8/quickstyle/simple2" qsCatId="simple" csTypeId="urn:microsoft.com/office/officeart/2005/8/colors/accent6_1" csCatId="accent6" phldr="1"/>
      <dgm:spPr/>
      <dgm:t>
        <a:bodyPr/>
        <a:lstStyle/>
        <a:p>
          <a:endParaRPr lang="en-US"/>
        </a:p>
      </dgm:t>
    </dgm:pt>
    <dgm:pt modelId="{7CAC054B-4D22-41CA-83FA-E068432F87B2}">
      <dgm:prSet/>
      <dgm:spPr/>
      <dgm:t>
        <a:bodyPr/>
        <a:lstStyle/>
        <a:p>
          <a:r>
            <a:rPr lang="en-AU" dirty="0">
              <a:latin typeface="Calibri" panose="020F0502020204030204" pitchFamily="34" charset="0"/>
              <a:ea typeface="Calibri" panose="020F0502020204030204" pitchFamily="34" charset="0"/>
              <a:cs typeface="Times New Roman" panose="02020603050405020304" pitchFamily="18" charset="0"/>
            </a:rPr>
            <a:t>What form do you think the Competent Authority should take? (for example, an Aboriginal Corporation, statutory body, charitable trust, and how many tiers: local, regional, national?)</a:t>
          </a:r>
          <a:endParaRPr lang="en-US" dirty="0"/>
        </a:p>
      </dgm:t>
    </dgm:pt>
    <dgm:pt modelId="{A2E5625D-61EF-478E-B431-BC4C5A6C423F}" type="parTrans" cxnId="{2FBBBA62-1015-47AC-9AFD-4891840B2951}">
      <dgm:prSet/>
      <dgm:spPr/>
      <dgm:t>
        <a:bodyPr/>
        <a:lstStyle/>
        <a:p>
          <a:endParaRPr lang="en-US"/>
        </a:p>
      </dgm:t>
    </dgm:pt>
    <dgm:pt modelId="{CA589FB5-5AE8-486B-B0BB-217AF8BE8A98}" type="sibTrans" cxnId="{2FBBBA62-1015-47AC-9AFD-4891840B2951}">
      <dgm:prSet/>
      <dgm:spPr/>
      <dgm:t>
        <a:bodyPr/>
        <a:lstStyle/>
        <a:p>
          <a:endParaRPr lang="en-US"/>
        </a:p>
      </dgm:t>
    </dgm:pt>
    <dgm:pt modelId="{58D91C91-110E-4DE0-B800-26E1CA4D0297}">
      <dgm:prSet/>
      <dgm:spPr/>
      <dgm:t>
        <a:bodyPr/>
        <a:lstStyle/>
        <a:p>
          <a:r>
            <a:rPr lang="en-AU" dirty="0">
              <a:latin typeface="Calibri" panose="020F0502020204030204" pitchFamily="34" charset="0"/>
              <a:ea typeface="Calibri" panose="020F0502020204030204" pitchFamily="34" charset="0"/>
              <a:cs typeface="Times New Roman" panose="02020603050405020304" pitchFamily="18" charset="0"/>
            </a:rPr>
            <a:t>How should decision-making within the Competent Authority operate taking into account that the Competent Authority needs to meet criteria under the Nagoya Protocol?</a:t>
          </a:r>
          <a:endParaRPr lang="en-US" dirty="0"/>
        </a:p>
      </dgm:t>
    </dgm:pt>
    <dgm:pt modelId="{38657045-0AF9-4A01-A25C-77701D161EBB}" type="parTrans" cxnId="{60799961-B4BF-4588-927E-8C1EEBA1C611}">
      <dgm:prSet/>
      <dgm:spPr/>
      <dgm:t>
        <a:bodyPr/>
        <a:lstStyle/>
        <a:p>
          <a:endParaRPr lang="en-US"/>
        </a:p>
      </dgm:t>
    </dgm:pt>
    <dgm:pt modelId="{6BF7851D-8183-4E44-9448-C880AD9AADA6}" type="sibTrans" cxnId="{60799961-B4BF-4588-927E-8C1EEBA1C611}">
      <dgm:prSet/>
      <dgm:spPr/>
      <dgm:t>
        <a:bodyPr/>
        <a:lstStyle/>
        <a:p>
          <a:endParaRPr lang="en-US"/>
        </a:p>
      </dgm:t>
    </dgm:pt>
    <dgm:pt modelId="{CE8CA084-9395-4C79-9505-7BF121AC9655}">
      <dgm:prSet/>
      <dgm:spPr/>
      <dgm:t>
        <a:bodyPr/>
        <a:lstStyle/>
        <a:p>
          <a:r>
            <a:rPr lang="en-AU" dirty="0">
              <a:latin typeface="Calibri" panose="020F0502020204030204" pitchFamily="34" charset="0"/>
              <a:ea typeface="Calibri" panose="020F0502020204030204" pitchFamily="34" charset="0"/>
              <a:cs typeface="Times New Roman" panose="02020603050405020304" pitchFamily="18" charset="0"/>
            </a:rPr>
            <a:t>Should the national registrars for men’s business and women’s business databases and registries be able to delegate authority to others in the Competent Authority? </a:t>
          </a:r>
          <a:endParaRPr lang="en-US" dirty="0"/>
        </a:p>
      </dgm:t>
    </dgm:pt>
    <dgm:pt modelId="{3E6B42B3-2B4D-41D4-B305-4BEB7015DA30}" type="parTrans" cxnId="{020BD5AB-A8C2-4086-BD8E-C45C6ADBD462}">
      <dgm:prSet/>
      <dgm:spPr/>
      <dgm:t>
        <a:bodyPr/>
        <a:lstStyle/>
        <a:p>
          <a:endParaRPr lang="en-US"/>
        </a:p>
      </dgm:t>
    </dgm:pt>
    <dgm:pt modelId="{0A1560D2-C827-4EC8-90B3-2F765E9E73CD}" type="sibTrans" cxnId="{020BD5AB-A8C2-4086-BD8E-C45C6ADBD462}">
      <dgm:prSet/>
      <dgm:spPr/>
      <dgm:t>
        <a:bodyPr/>
        <a:lstStyle/>
        <a:p>
          <a:endParaRPr lang="en-US"/>
        </a:p>
      </dgm:t>
    </dgm:pt>
    <dgm:pt modelId="{78E26CF8-A792-4BB1-88C0-0E5D8C93B419}" type="pres">
      <dgm:prSet presAssocID="{E757A851-04E2-40AD-B2AE-8BEDDCB053B7}" presName="linear" presStyleCnt="0">
        <dgm:presLayoutVars>
          <dgm:animLvl val="lvl"/>
          <dgm:resizeHandles val="exact"/>
        </dgm:presLayoutVars>
      </dgm:prSet>
      <dgm:spPr/>
      <dgm:t>
        <a:bodyPr/>
        <a:lstStyle/>
        <a:p>
          <a:endParaRPr lang="en-US"/>
        </a:p>
      </dgm:t>
    </dgm:pt>
    <dgm:pt modelId="{663EDED7-1B06-4B94-A964-6FCE5BA768C8}" type="pres">
      <dgm:prSet presAssocID="{7CAC054B-4D22-41CA-83FA-E068432F87B2}" presName="parentText" presStyleLbl="node1" presStyleIdx="0" presStyleCnt="3">
        <dgm:presLayoutVars>
          <dgm:chMax val="0"/>
          <dgm:bulletEnabled val="1"/>
        </dgm:presLayoutVars>
      </dgm:prSet>
      <dgm:spPr/>
      <dgm:t>
        <a:bodyPr/>
        <a:lstStyle/>
        <a:p>
          <a:endParaRPr lang="en-US"/>
        </a:p>
      </dgm:t>
    </dgm:pt>
    <dgm:pt modelId="{90FC2E57-E985-47E2-9863-7491CC5A00F8}" type="pres">
      <dgm:prSet presAssocID="{CA589FB5-5AE8-486B-B0BB-217AF8BE8A98}" presName="spacer" presStyleCnt="0"/>
      <dgm:spPr/>
    </dgm:pt>
    <dgm:pt modelId="{E575CFFA-CD9F-4FF6-A2A1-3634CCE55A6B}" type="pres">
      <dgm:prSet presAssocID="{58D91C91-110E-4DE0-B800-26E1CA4D0297}" presName="parentText" presStyleLbl="node1" presStyleIdx="1" presStyleCnt="3">
        <dgm:presLayoutVars>
          <dgm:chMax val="0"/>
          <dgm:bulletEnabled val="1"/>
        </dgm:presLayoutVars>
      </dgm:prSet>
      <dgm:spPr/>
      <dgm:t>
        <a:bodyPr/>
        <a:lstStyle/>
        <a:p>
          <a:endParaRPr lang="en-US"/>
        </a:p>
      </dgm:t>
    </dgm:pt>
    <dgm:pt modelId="{7E69E4D2-36EC-4E00-939B-D4669C60CACB}" type="pres">
      <dgm:prSet presAssocID="{6BF7851D-8183-4E44-9448-C880AD9AADA6}" presName="spacer" presStyleCnt="0"/>
      <dgm:spPr/>
    </dgm:pt>
    <dgm:pt modelId="{EC225E30-FF31-4CEB-AAC3-CBF1FEF73740}" type="pres">
      <dgm:prSet presAssocID="{CE8CA084-9395-4C79-9505-7BF121AC9655}" presName="parentText" presStyleLbl="node1" presStyleIdx="2" presStyleCnt="3">
        <dgm:presLayoutVars>
          <dgm:chMax val="0"/>
          <dgm:bulletEnabled val="1"/>
        </dgm:presLayoutVars>
      </dgm:prSet>
      <dgm:spPr/>
      <dgm:t>
        <a:bodyPr/>
        <a:lstStyle/>
        <a:p>
          <a:endParaRPr lang="en-US"/>
        </a:p>
      </dgm:t>
    </dgm:pt>
  </dgm:ptLst>
  <dgm:cxnLst>
    <dgm:cxn modelId="{020BD5AB-A8C2-4086-BD8E-C45C6ADBD462}" srcId="{E757A851-04E2-40AD-B2AE-8BEDDCB053B7}" destId="{CE8CA084-9395-4C79-9505-7BF121AC9655}" srcOrd="2" destOrd="0" parTransId="{3E6B42B3-2B4D-41D4-B305-4BEB7015DA30}" sibTransId="{0A1560D2-C827-4EC8-90B3-2F765E9E73CD}"/>
    <dgm:cxn modelId="{60799961-B4BF-4588-927E-8C1EEBA1C611}" srcId="{E757A851-04E2-40AD-B2AE-8BEDDCB053B7}" destId="{58D91C91-110E-4DE0-B800-26E1CA4D0297}" srcOrd="1" destOrd="0" parTransId="{38657045-0AF9-4A01-A25C-77701D161EBB}" sibTransId="{6BF7851D-8183-4E44-9448-C880AD9AADA6}"/>
    <dgm:cxn modelId="{2C20EDA3-E2CF-461E-8681-A9F20D1601AF}" type="presOf" srcId="{7CAC054B-4D22-41CA-83FA-E068432F87B2}" destId="{663EDED7-1B06-4B94-A964-6FCE5BA768C8}" srcOrd="0" destOrd="0" presId="urn:microsoft.com/office/officeart/2005/8/layout/vList2"/>
    <dgm:cxn modelId="{F33ACC09-8E37-4346-88FC-5061FEE883A7}" type="presOf" srcId="{CE8CA084-9395-4C79-9505-7BF121AC9655}" destId="{EC225E30-FF31-4CEB-AAC3-CBF1FEF73740}" srcOrd="0" destOrd="0" presId="urn:microsoft.com/office/officeart/2005/8/layout/vList2"/>
    <dgm:cxn modelId="{1F05D845-26C5-4772-9433-7792DF6D98E6}" type="presOf" srcId="{E757A851-04E2-40AD-B2AE-8BEDDCB053B7}" destId="{78E26CF8-A792-4BB1-88C0-0E5D8C93B419}" srcOrd="0" destOrd="0" presId="urn:microsoft.com/office/officeart/2005/8/layout/vList2"/>
    <dgm:cxn modelId="{8029BD35-48EE-486B-A270-0823775456EB}" type="presOf" srcId="{58D91C91-110E-4DE0-B800-26E1CA4D0297}" destId="{E575CFFA-CD9F-4FF6-A2A1-3634CCE55A6B}" srcOrd="0" destOrd="0" presId="urn:microsoft.com/office/officeart/2005/8/layout/vList2"/>
    <dgm:cxn modelId="{2FBBBA62-1015-47AC-9AFD-4891840B2951}" srcId="{E757A851-04E2-40AD-B2AE-8BEDDCB053B7}" destId="{7CAC054B-4D22-41CA-83FA-E068432F87B2}" srcOrd="0" destOrd="0" parTransId="{A2E5625D-61EF-478E-B431-BC4C5A6C423F}" sibTransId="{CA589FB5-5AE8-486B-B0BB-217AF8BE8A98}"/>
    <dgm:cxn modelId="{4BD0A10A-006E-4474-AF34-F788BDA93184}" type="presParOf" srcId="{78E26CF8-A792-4BB1-88C0-0E5D8C93B419}" destId="{663EDED7-1B06-4B94-A964-6FCE5BA768C8}" srcOrd="0" destOrd="0" presId="urn:microsoft.com/office/officeart/2005/8/layout/vList2"/>
    <dgm:cxn modelId="{6D994468-55E4-4A2C-8E41-6571112F23C8}" type="presParOf" srcId="{78E26CF8-A792-4BB1-88C0-0E5D8C93B419}" destId="{90FC2E57-E985-47E2-9863-7491CC5A00F8}" srcOrd="1" destOrd="0" presId="urn:microsoft.com/office/officeart/2005/8/layout/vList2"/>
    <dgm:cxn modelId="{F719B07E-5433-4F57-A4A6-DFA594DE5950}" type="presParOf" srcId="{78E26CF8-A792-4BB1-88C0-0E5D8C93B419}" destId="{E575CFFA-CD9F-4FF6-A2A1-3634CCE55A6B}" srcOrd="2" destOrd="0" presId="urn:microsoft.com/office/officeart/2005/8/layout/vList2"/>
    <dgm:cxn modelId="{0244C361-862A-4488-9EF1-CA7D80CBCEC3}" type="presParOf" srcId="{78E26CF8-A792-4BB1-88C0-0E5D8C93B419}" destId="{7E69E4D2-36EC-4E00-939B-D4669C60CACB}" srcOrd="3" destOrd="0" presId="urn:microsoft.com/office/officeart/2005/8/layout/vList2"/>
    <dgm:cxn modelId="{9FDE491D-B7EC-496D-ABD9-A4ACEADF5A3F}" type="presParOf" srcId="{78E26CF8-A792-4BB1-88C0-0E5D8C93B419}" destId="{EC225E30-FF31-4CEB-AAC3-CBF1FEF7374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757A851-04E2-40AD-B2AE-8BEDDCB053B7}" type="doc">
      <dgm:prSet loTypeId="urn:microsoft.com/office/officeart/2005/8/layout/vList2" loCatId="list" qsTypeId="urn:microsoft.com/office/officeart/2005/8/quickstyle/simple2" qsCatId="simple" csTypeId="urn:microsoft.com/office/officeart/2005/8/colors/accent6_1" csCatId="accent6" phldr="1"/>
      <dgm:spPr/>
      <dgm:t>
        <a:bodyPr/>
        <a:lstStyle/>
        <a:p>
          <a:endParaRPr lang="en-US"/>
        </a:p>
      </dgm:t>
    </dgm:pt>
    <dgm:pt modelId="{7CAC054B-4D22-41CA-83FA-E068432F87B2}">
      <dgm:prSet/>
      <dgm:spPr/>
      <dgm:t>
        <a:bodyPr/>
        <a:lstStyle/>
        <a:p>
          <a:r>
            <a:rPr lang="en-AU" dirty="0" smtClean="0">
              <a:latin typeface="Calibri" panose="020F0502020204030204" pitchFamily="34" charset="0"/>
              <a:ea typeface="Calibri" panose="020F0502020204030204" pitchFamily="34" charset="0"/>
              <a:cs typeface="Times New Roman" panose="02020603050405020304" pitchFamily="18" charset="0"/>
            </a:rPr>
            <a:t>A Tiered Approach: local/regional, national</a:t>
          </a:r>
          <a:endParaRPr lang="en-US" dirty="0"/>
        </a:p>
      </dgm:t>
    </dgm:pt>
    <dgm:pt modelId="{A2E5625D-61EF-478E-B431-BC4C5A6C423F}" type="parTrans" cxnId="{2FBBBA62-1015-47AC-9AFD-4891840B2951}">
      <dgm:prSet/>
      <dgm:spPr/>
      <dgm:t>
        <a:bodyPr/>
        <a:lstStyle/>
        <a:p>
          <a:endParaRPr lang="en-US"/>
        </a:p>
      </dgm:t>
    </dgm:pt>
    <dgm:pt modelId="{CA589FB5-5AE8-486B-B0BB-217AF8BE8A98}" type="sibTrans" cxnId="{2FBBBA62-1015-47AC-9AFD-4891840B2951}">
      <dgm:prSet/>
      <dgm:spPr/>
      <dgm:t>
        <a:bodyPr/>
        <a:lstStyle/>
        <a:p>
          <a:endParaRPr lang="en-US"/>
        </a:p>
      </dgm:t>
    </dgm:pt>
    <dgm:pt modelId="{58D91C91-110E-4DE0-B800-26E1CA4D0297}">
      <dgm:prSet/>
      <dgm:spPr/>
      <dgm:t>
        <a:bodyPr/>
        <a:lstStyle/>
        <a:p>
          <a:r>
            <a:rPr lang="en-AU" dirty="0" smtClean="0">
              <a:latin typeface="Calibri" panose="020F0502020204030204" pitchFamily="34" charset="0"/>
              <a:ea typeface="Calibri" panose="020F0502020204030204" pitchFamily="34" charset="0"/>
              <a:cs typeface="Times New Roman" panose="02020603050405020304" pitchFamily="18" charset="0"/>
            </a:rPr>
            <a:t>The form of each local/regional authority is for each community to decide</a:t>
          </a:r>
          <a:endParaRPr lang="en-US" dirty="0"/>
        </a:p>
      </dgm:t>
    </dgm:pt>
    <dgm:pt modelId="{38657045-0AF9-4A01-A25C-77701D161EBB}" type="parTrans" cxnId="{60799961-B4BF-4588-927E-8C1EEBA1C611}">
      <dgm:prSet/>
      <dgm:spPr/>
      <dgm:t>
        <a:bodyPr/>
        <a:lstStyle/>
        <a:p>
          <a:endParaRPr lang="en-US"/>
        </a:p>
      </dgm:t>
    </dgm:pt>
    <dgm:pt modelId="{6BF7851D-8183-4E44-9448-C880AD9AADA6}" type="sibTrans" cxnId="{60799961-B4BF-4588-927E-8C1EEBA1C611}">
      <dgm:prSet/>
      <dgm:spPr/>
      <dgm:t>
        <a:bodyPr/>
        <a:lstStyle/>
        <a:p>
          <a:endParaRPr lang="en-US"/>
        </a:p>
      </dgm:t>
    </dgm:pt>
    <dgm:pt modelId="{CE8CA084-9395-4C79-9505-7BF121AC9655}">
      <dgm:prSet/>
      <dgm:spPr/>
      <dgm:t>
        <a:bodyPr/>
        <a:lstStyle/>
        <a:p>
          <a:r>
            <a:rPr lang="en-AU" dirty="0" smtClean="0">
              <a:latin typeface="Calibri" panose="020F0502020204030204" pitchFamily="34" charset="0"/>
              <a:cs typeface="Times New Roman" panose="02020603050405020304" pitchFamily="18" charset="0"/>
            </a:rPr>
            <a:t>Local/Regional competent authorities should be supported by a national competent authority</a:t>
          </a:r>
          <a:endParaRPr lang="en-US" dirty="0"/>
        </a:p>
      </dgm:t>
    </dgm:pt>
    <dgm:pt modelId="{3E6B42B3-2B4D-41D4-B305-4BEB7015DA30}" type="parTrans" cxnId="{020BD5AB-A8C2-4086-BD8E-C45C6ADBD462}">
      <dgm:prSet/>
      <dgm:spPr/>
      <dgm:t>
        <a:bodyPr/>
        <a:lstStyle/>
        <a:p>
          <a:endParaRPr lang="en-US"/>
        </a:p>
      </dgm:t>
    </dgm:pt>
    <dgm:pt modelId="{0A1560D2-C827-4EC8-90B3-2F765E9E73CD}" type="sibTrans" cxnId="{020BD5AB-A8C2-4086-BD8E-C45C6ADBD462}">
      <dgm:prSet/>
      <dgm:spPr/>
      <dgm:t>
        <a:bodyPr/>
        <a:lstStyle/>
        <a:p>
          <a:endParaRPr lang="en-US"/>
        </a:p>
      </dgm:t>
    </dgm:pt>
    <dgm:pt modelId="{FA98C01D-465E-43A9-ABE0-58600C92B5BD}">
      <dgm:prSet/>
      <dgm:spPr/>
      <dgm:t>
        <a:bodyPr/>
        <a:lstStyle/>
        <a:p>
          <a:r>
            <a:rPr lang="en-US" dirty="0" smtClean="0"/>
            <a:t>Local/Regional competent authorities are not subordinate to the national competent authority but rather assist Indigenous communities to achieve self-determination.</a:t>
          </a:r>
          <a:endParaRPr lang="en-US" dirty="0"/>
        </a:p>
      </dgm:t>
    </dgm:pt>
    <dgm:pt modelId="{2C88F12B-19A7-4E24-9464-A7C663317F61}" type="parTrans" cxnId="{7A3E9222-6A82-4958-9341-BD3747D1CDBB}">
      <dgm:prSet/>
      <dgm:spPr/>
    </dgm:pt>
    <dgm:pt modelId="{F63F4E4B-A40E-4757-8716-DBAF5673267B}" type="sibTrans" cxnId="{7A3E9222-6A82-4958-9341-BD3747D1CDBB}">
      <dgm:prSet/>
      <dgm:spPr/>
    </dgm:pt>
    <dgm:pt modelId="{78E26CF8-A792-4BB1-88C0-0E5D8C93B419}" type="pres">
      <dgm:prSet presAssocID="{E757A851-04E2-40AD-B2AE-8BEDDCB053B7}" presName="linear" presStyleCnt="0">
        <dgm:presLayoutVars>
          <dgm:animLvl val="lvl"/>
          <dgm:resizeHandles val="exact"/>
        </dgm:presLayoutVars>
      </dgm:prSet>
      <dgm:spPr/>
      <dgm:t>
        <a:bodyPr/>
        <a:lstStyle/>
        <a:p>
          <a:endParaRPr lang="en-US"/>
        </a:p>
      </dgm:t>
    </dgm:pt>
    <dgm:pt modelId="{663EDED7-1B06-4B94-A964-6FCE5BA768C8}" type="pres">
      <dgm:prSet presAssocID="{7CAC054B-4D22-41CA-83FA-E068432F87B2}" presName="parentText" presStyleLbl="node1" presStyleIdx="0" presStyleCnt="4">
        <dgm:presLayoutVars>
          <dgm:chMax val="0"/>
          <dgm:bulletEnabled val="1"/>
        </dgm:presLayoutVars>
      </dgm:prSet>
      <dgm:spPr/>
      <dgm:t>
        <a:bodyPr/>
        <a:lstStyle/>
        <a:p>
          <a:endParaRPr lang="en-US"/>
        </a:p>
      </dgm:t>
    </dgm:pt>
    <dgm:pt modelId="{90FC2E57-E985-47E2-9863-7491CC5A00F8}" type="pres">
      <dgm:prSet presAssocID="{CA589FB5-5AE8-486B-B0BB-217AF8BE8A98}" presName="spacer" presStyleCnt="0"/>
      <dgm:spPr/>
    </dgm:pt>
    <dgm:pt modelId="{E575CFFA-CD9F-4FF6-A2A1-3634CCE55A6B}" type="pres">
      <dgm:prSet presAssocID="{58D91C91-110E-4DE0-B800-26E1CA4D0297}" presName="parentText" presStyleLbl="node1" presStyleIdx="1" presStyleCnt="4">
        <dgm:presLayoutVars>
          <dgm:chMax val="0"/>
          <dgm:bulletEnabled val="1"/>
        </dgm:presLayoutVars>
      </dgm:prSet>
      <dgm:spPr/>
      <dgm:t>
        <a:bodyPr/>
        <a:lstStyle/>
        <a:p>
          <a:endParaRPr lang="en-US"/>
        </a:p>
      </dgm:t>
    </dgm:pt>
    <dgm:pt modelId="{7E69E4D2-36EC-4E00-939B-D4669C60CACB}" type="pres">
      <dgm:prSet presAssocID="{6BF7851D-8183-4E44-9448-C880AD9AADA6}" presName="spacer" presStyleCnt="0"/>
      <dgm:spPr/>
    </dgm:pt>
    <dgm:pt modelId="{EC225E30-FF31-4CEB-AAC3-CBF1FEF73740}" type="pres">
      <dgm:prSet presAssocID="{CE8CA084-9395-4C79-9505-7BF121AC9655}" presName="parentText" presStyleLbl="node1" presStyleIdx="2" presStyleCnt="4">
        <dgm:presLayoutVars>
          <dgm:chMax val="0"/>
          <dgm:bulletEnabled val="1"/>
        </dgm:presLayoutVars>
      </dgm:prSet>
      <dgm:spPr/>
      <dgm:t>
        <a:bodyPr/>
        <a:lstStyle/>
        <a:p>
          <a:endParaRPr lang="en-US"/>
        </a:p>
      </dgm:t>
    </dgm:pt>
    <dgm:pt modelId="{8ABD71C6-8DE8-4FCA-B597-677964B47FA7}" type="pres">
      <dgm:prSet presAssocID="{0A1560D2-C827-4EC8-90B3-2F765E9E73CD}" presName="spacer" presStyleCnt="0"/>
      <dgm:spPr/>
    </dgm:pt>
    <dgm:pt modelId="{8C81BDC1-55AC-43FD-84FE-DC9ED9163B91}" type="pres">
      <dgm:prSet presAssocID="{FA98C01D-465E-43A9-ABE0-58600C92B5BD}" presName="parentText" presStyleLbl="node1" presStyleIdx="3" presStyleCnt="4">
        <dgm:presLayoutVars>
          <dgm:chMax val="0"/>
          <dgm:bulletEnabled val="1"/>
        </dgm:presLayoutVars>
      </dgm:prSet>
      <dgm:spPr/>
      <dgm:t>
        <a:bodyPr/>
        <a:lstStyle/>
        <a:p>
          <a:endParaRPr lang="en-US"/>
        </a:p>
      </dgm:t>
    </dgm:pt>
  </dgm:ptLst>
  <dgm:cxnLst>
    <dgm:cxn modelId="{020BD5AB-A8C2-4086-BD8E-C45C6ADBD462}" srcId="{E757A851-04E2-40AD-B2AE-8BEDDCB053B7}" destId="{CE8CA084-9395-4C79-9505-7BF121AC9655}" srcOrd="2" destOrd="0" parTransId="{3E6B42B3-2B4D-41D4-B305-4BEB7015DA30}" sibTransId="{0A1560D2-C827-4EC8-90B3-2F765E9E73CD}"/>
    <dgm:cxn modelId="{60799961-B4BF-4588-927E-8C1EEBA1C611}" srcId="{E757A851-04E2-40AD-B2AE-8BEDDCB053B7}" destId="{58D91C91-110E-4DE0-B800-26E1CA4D0297}" srcOrd="1" destOrd="0" parTransId="{38657045-0AF9-4A01-A25C-77701D161EBB}" sibTransId="{6BF7851D-8183-4E44-9448-C880AD9AADA6}"/>
    <dgm:cxn modelId="{BB86CCEF-57A5-4EE1-8D2B-2F960B39BE66}" type="presOf" srcId="{FA98C01D-465E-43A9-ABE0-58600C92B5BD}" destId="{8C81BDC1-55AC-43FD-84FE-DC9ED9163B91}" srcOrd="0" destOrd="0" presId="urn:microsoft.com/office/officeart/2005/8/layout/vList2"/>
    <dgm:cxn modelId="{7A3E9222-6A82-4958-9341-BD3747D1CDBB}" srcId="{E757A851-04E2-40AD-B2AE-8BEDDCB053B7}" destId="{FA98C01D-465E-43A9-ABE0-58600C92B5BD}" srcOrd="3" destOrd="0" parTransId="{2C88F12B-19A7-4E24-9464-A7C663317F61}" sibTransId="{F63F4E4B-A40E-4757-8716-DBAF5673267B}"/>
    <dgm:cxn modelId="{2C20EDA3-E2CF-461E-8681-A9F20D1601AF}" type="presOf" srcId="{7CAC054B-4D22-41CA-83FA-E068432F87B2}" destId="{663EDED7-1B06-4B94-A964-6FCE5BA768C8}" srcOrd="0" destOrd="0" presId="urn:microsoft.com/office/officeart/2005/8/layout/vList2"/>
    <dgm:cxn modelId="{F33ACC09-8E37-4346-88FC-5061FEE883A7}" type="presOf" srcId="{CE8CA084-9395-4C79-9505-7BF121AC9655}" destId="{EC225E30-FF31-4CEB-AAC3-CBF1FEF73740}" srcOrd="0" destOrd="0" presId="urn:microsoft.com/office/officeart/2005/8/layout/vList2"/>
    <dgm:cxn modelId="{1F05D845-26C5-4772-9433-7792DF6D98E6}" type="presOf" srcId="{E757A851-04E2-40AD-B2AE-8BEDDCB053B7}" destId="{78E26CF8-A792-4BB1-88C0-0E5D8C93B419}" srcOrd="0" destOrd="0" presId="urn:microsoft.com/office/officeart/2005/8/layout/vList2"/>
    <dgm:cxn modelId="{8029BD35-48EE-486B-A270-0823775456EB}" type="presOf" srcId="{58D91C91-110E-4DE0-B800-26E1CA4D0297}" destId="{E575CFFA-CD9F-4FF6-A2A1-3634CCE55A6B}" srcOrd="0" destOrd="0" presId="urn:microsoft.com/office/officeart/2005/8/layout/vList2"/>
    <dgm:cxn modelId="{2FBBBA62-1015-47AC-9AFD-4891840B2951}" srcId="{E757A851-04E2-40AD-B2AE-8BEDDCB053B7}" destId="{7CAC054B-4D22-41CA-83FA-E068432F87B2}" srcOrd="0" destOrd="0" parTransId="{A2E5625D-61EF-478E-B431-BC4C5A6C423F}" sibTransId="{CA589FB5-5AE8-486B-B0BB-217AF8BE8A98}"/>
    <dgm:cxn modelId="{4BD0A10A-006E-4474-AF34-F788BDA93184}" type="presParOf" srcId="{78E26CF8-A792-4BB1-88C0-0E5D8C93B419}" destId="{663EDED7-1B06-4B94-A964-6FCE5BA768C8}" srcOrd="0" destOrd="0" presId="urn:microsoft.com/office/officeart/2005/8/layout/vList2"/>
    <dgm:cxn modelId="{6D994468-55E4-4A2C-8E41-6571112F23C8}" type="presParOf" srcId="{78E26CF8-A792-4BB1-88C0-0E5D8C93B419}" destId="{90FC2E57-E985-47E2-9863-7491CC5A00F8}" srcOrd="1" destOrd="0" presId="urn:microsoft.com/office/officeart/2005/8/layout/vList2"/>
    <dgm:cxn modelId="{F719B07E-5433-4F57-A4A6-DFA594DE5950}" type="presParOf" srcId="{78E26CF8-A792-4BB1-88C0-0E5D8C93B419}" destId="{E575CFFA-CD9F-4FF6-A2A1-3634CCE55A6B}" srcOrd="2" destOrd="0" presId="urn:microsoft.com/office/officeart/2005/8/layout/vList2"/>
    <dgm:cxn modelId="{0244C361-862A-4488-9EF1-CA7D80CBCEC3}" type="presParOf" srcId="{78E26CF8-A792-4BB1-88C0-0E5D8C93B419}" destId="{7E69E4D2-36EC-4E00-939B-D4669C60CACB}" srcOrd="3" destOrd="0" presId="urn:microsoft.com/office/officeart/2005/8/layout/vList2"/>
    <dgm:cxn modelId="{9FDE491D-B7EC-496D-ABD9-A4ACEADF5A3F}" type="presParOf" srcId="{78E26CF8-A792-4BB1-88C0-0E5D8C93B419}" destId="{EC225E30-FF31-4CEB-AAC3-CBF1FEF73740}" srcOrd="4" destOrd="0" presId="urn:microsoft.com/office/officeart/2005/8/layout/vList2"/>
    <dgm:cxn modelId="{DD57F277-3E31-4376-929A-4FA36B439F68}" type="presParOf" srcId="{78E26CF8-A792-4BB1-88C0-0E5D8C93B419}" destId="{8ABD71C6-8DE8-4FCA-B597-677964B47FA7}" srcOrd="5" destOrd="0" presId="urn:microsoft.com/office/officeart/2005/8/layout/vList2"/>
    <dgm:cxn modelId="{6F9AA354-F0E8-4182-8097-FDAA54C5F89A}" type="presParOf" srcId="{78E26CF8-A792-4BB1-88C0-0E5D8C93B419}" destId="{8C81BDC1-55AC-43FD-84FE-DC9ED9163B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F5E9246-1924-41AB-AA8C-12D790DE4AB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8A16853-1718-4120-84A1-585492008F7A}">
      <dgm:prSet/>
      <dgm:spPr/>
      <dgm:t>
        <a:bodyPr/>
        <a:lstStyle/>
        <a:p>
          <a:pPr rtl="0"/>
          <a:r>
            <a:rPr lang="en-AU" dirty="0" smtClean="0"/>
            <a:t>Purpose functions and roles of each tier of governance and how those tiers interrelate</a:t>
          </a:r>
          <a:endParaRPr lang="en-AU" dirty="0"/>
        </a:p>
      </dgm:t>
    </dgm:pt>
    <dgm:pt modelId="{3DD9696F-5BB6-43FF-9FE2-8E3CBF54CB20}" type="parTrans" cxnId="{A92BCD31-B602-44E3-BDEE-A286AF13CC44}">
      <dgm:prSet/>
      <dgm:spPr/>
      <dgm:t>
        <a:bodyPr/>
        <a:lstStyle/>
        <a:p>
          <a:endParaRPr lang="en-US"/>
        </a:p>
      </dgm:t>
    </dgm:pt>
    <dgm:pt modelId="{544512B3-37F1-45EB-BA59-6E120DE14468}" type="sibTrans" cxnId="{A92BCD31-B602-44E3-BDEE-A286AF13CC44}">
      <dgm:prSet/>
      <dgm:spPr/>
      <dgm:t>
        <a:bodyPr/>
        <a:lstStyle/>
        <a:p>
          <a:endParaRPr lang="en-US"/>
        </a:p>
      </dgm:t>
    </dgm:pt>
    <dgm:pt modelId="{13A039F4-30CC-468E-91CA-3488CC6AA3F9}">
      <dgm:prSet/>
      <dgm:spPr/>
      <dgm:t>
        <a:bodyPr/>
        <a:lstStyle/>
        <a:p>
          <a:pPr rtl="0"/>
          <a:r>
            <a:rPr lang="en-AU" dirty="0" smtClean="0"/>
            <a:t>Two Laws: Reconciling Indigenous and Western Laws</a:t>
          </a:r>
          <a:endParaRPr lang="en-AU" dirty="0"/>
        </a:p>
      </dgm:t>
    </dgm:pt>
    <dgm:pt modelId="{AFAB7E18-A471-4B81-9D75-58590BEDE7BC}" type="parTrans" cxnId="{FEC3A32E-B3C8-4835-B023-2912579E6EF3}">
      <dgm:prSet/>
      <dgm:spPr/>
      <dgm:t>
        <a:bodyPr/>
        <a:lstStyle/>
        <a:p>
          <a:endParaRPr lang="en-US"/>
        </a:p>
      </dgm:t>
    </dgm:pt>
    <dgm:pt modelId="{A6F88E07-A4A2-4423-9E60-DEBB8CF9BD3F}" type="sibTrans" cxnId="{FEC3A32E-B3C8-4835-B023-2912579E6EF3}">
      <dgm:prSet/>
      <dgm:spPr/>
      <dgm:t>
        <a:bodyPr/>
        <a:lstStyle/>
        <a:p>
          <a:endParaRPr lang="en-US"/>
        </a:p>
      </dgm:t>
    </dgm:pt>
    <dgm:pt modelId="{20AB62A5-EE43-4B6A-B1D9-948DB1D3D72E}">
      <dgm:prSet/>
      <dgm:spPr/>
      <dgm:t>
        <a:bodyPr/>
        <a:lstStyle/>
        <a:p>
          <a:pPr rtl="0"/>
          <a:r>
            <a:rPr lang="en-AU" dirty="0" smtClean="0"/>
            <a:t>Identifying relevant governance principles for different tiers of governance</a:t>
          </a:r>
          <a:endParaRPr lang="en-AU" dirty="0"/>
        </a:p>
      </dgm:t>
    </dgm:pt>
    <dgm:pt modelId="{E6D5EC9E-0020-4707-AAE2-5BDEBB961C28}" type="parTrans" cxnId="{9F3877FB-746B-43F2-AB28-ED68223DFF3C}">
      <dgm:prSet/>
      <dgm:spPr/>
      <dgm:t>
        <a:bodyPr/>
        <a:lstStyle/>
        <a:p>
          <a:endParaRPr lang="en-US"/>
        </a:p>
      </dgm:t>
    </dgm:pt>
    <dgm:pt modelId="{9415A6A5-24F6-4ED2-9AED-D075A4F425E3}" type="sibTrans" cxnId="{9F3877FB-746B-43F2-AB28-ED68223DFF3C}">
      <dgm:prSet/>
      <dgm:spPr/>
      <dgm:t>
        <a:bodyPr/>
        <a:lstStyle/>
        <a:p>
          <a:endParaRPr lang="en-US"/>
        </a:p>
      </dgm:t>
    </dgm:pt>
    <dgm:pt modelId="{187984E2-6B8B-41EE-B56B-56013B2E7470}" type="pres">
      <dgm:prSet presAssocID="{7F5E9246-1924-41AB-AA8C-12D790DE4AB3}" presName="cycle" presStyleCnt="0">
        <dgm:presLayoutVars>
          <dgm:dir/>
          <dgm:resizeHandles val="exact"/>
        </dgm:presLayoutVars>
      </dgm:prSet>
      <dgm:spPr/>
      <dgm:t>
        <a:bodyPr/>
        <a:lstStyle/>
        <a:p>
          <a:endParaRPr lang="en-US"/>
        </a:p>
      </dgm:t>
    </dgm:pt>
    <dgm:pt modelId="{F92807D7-E81B-47BE-804F-22214496BBB4}" type="pres">
      <dgm:prSet presAssocID="{E8A16853-1718-4120-84A1-585492008F7A}" presName="node" presStyleLbl="node1" presStyleIdx="0" presStyleCnt="3" custScaleX="263064">
        <dgm:presLayoutVars>
          <dgm:bulletEnabled val="1"/>
        </dgm:presLayoutVars>
      </dgm:prSet>
      <dgm:spPr/>
      <dgm:t>
        <a:bodyPr/>
        <a:lstStyle/>
        <a:p>
          <a:endParaRPr lang="en-US"/>
        </a:p>
      </dgm:t>
    </dgm:pt>
    <dgm:pt modelId="{55EAE33C-CCCD-44F9-81DD-9873CF413BB5}" type="pres">
      <dgm:prSet presAssocID="{544512B3-37F1-45EB-BA59-6E120DE14468}" presName="sibTrans" presStyleLbl="sibTrans2D1" presStyleIdx="0" presStyleCnt="3"/>
      <dgm:spPr/>
      <dgm:t>
        <a:bodyPr/>
        <a:lstStyle/>
        <a:p>
          <a:endParaRPr lang="en-US"/>
        </a:p>
      </dgm:t>
    </dgm:pt>
    <dgm:pt modelId="{1E20D368-6C6D-4F9B-9796-FE970F72029E}" type="pres">
      <dgm:prSet presAssocID="{544512B3-37F1-45EB-BA59-6E120DE14468}" presName="connectorText" presStyleLbl="sibTrans2D1" presStyleIdx="0" presStyleCnt="3"/>
      <dgm:spPr/>
      <dgm:t>
        <a:bodyPr/>
        <a:lstStyle/>
        <a:p>
          <a:endParaRPr lang="en-US"/>
        </a:p>
      </dgm:t>
    </dgm:pt>
    <dgm:pt modelId="{05DF0BFF-F804-4A90-B245-7780A9EE7776}" type="pres">
      <dgm:prSet presAssocID="{13A039F4-30CC-468E-91CA-3488CC6AA3F9}" presName="node" presStyleLbl="node1" presStyleIdx="1" presStyleCnt="3" custScaleX="265206" custScaleY="96690" custRadScaleRad="180449" custRadScaleInc="-23152">
        <dgm:presLayoutVars>
          <dgm:bulletEnabled val="1"/>
        </dgm:presLayoutVars>
      </dgm:prSet>
      <dgm:spPr/>
      <dgm:t>
        <a:bodyPr/>
        <a:lstStyle/>
        <a:p>
          <a:endParaRPr lang="en-US"/>
        </a:p>
      </dgm:t>
    </dgm:pt>
    <dgm:pt modelId="{734A165F-9D92-4EE6-A69A-3424EE9022C4}" type="pres">
      <dgm:prSet presAssocID="{A6F88E07-A4A2-4423-9E60-DEBB8CF9BD3F}" presName="sibTrans" presStyleLbl="sibTrans2D1" presStyleIdx="1" presStyleCnt="3"/>
      <dgm:spPr/>
      <dgm:t>
        <a:bodyPr/>
        <a:lstStyle/>
        <a:p>
          <a:endParaRPr lang="en-US"/>
        </a:p>
      </dgm:t>
    </dgm:pt>
    <dgm:pt modelId="{C567BD38-8A65-43A9-9AD0-E078D276FF95}" type="pres">
      <dgm:prSet presAssocID="{A6F88E07-A4A2-4423-9E60-DEBB8CF9BD3F}" presName="connectorText" presStyleLbl="sibTrans2D1" presStyleIdx="1" presStyleCnt="3"/>
      <dgm:spPr/>
      <dgm:t>
        <a:bodyPr/>
        <a:lstStyle/>
        <a:p>
          <a:endParaRPr lang="en-US"/>
        </a:p>
      </dgm:t>
    </dgm:pt>
    <dgm:pt modelId="{9C459F29-7D25-46C5-95A0-E822CDB459EE}" type="pres">
      <dgm:prSet presAssocID="{20AB62A5-EE43-4B6A-B1D9-948DB1D3D72E}" presName="node" presStyleLbl="node1" presStyleIdx="2" presStyleCnt="3" custScaleX="246055" custScaleY="107219" custRadScaleRad="172666" custRadScaleInc="25608">
        <dgm:presLayoutVars>
          <dgm:bulletEnabled val="1"/>
        </dgm:presLayoutVars>
      </dgm:prSet>
      <dgm:spPr/>
      <dgm:t>
        <a:bodyPr/>
        <a:lstStyle/>
        <a:p>
          <a:endParaRPr lang="en-US"/>
        </a:p>
      </dgm:t>
    </dgm:pt>
    <dgm:pt modelId="{296B6E39-2EE0-4435-89EF-9954753A908A}" type="pres">
      <dgm:prSet presAssocID="{9415A6A5-24F6-4ED2-9AED-D075A4F425E3}" presName="sibTrans" presStyleLbl="sibTrans2D1" presStyleIdx="2" presStyleCnt="3"/>
      <dgm:spPr/>
      <dgm:t>
        <a:bodyPr/>
        <a:lstStyle/>
        <a:p>
          <a:endParaRPr lang="en-US"/>
        </a:p>
      </dgm:t>
    </dgm:pt>
    <dgm:pt modelId="{61C8FF26-68BE-48BD-B8CD-C7DAAA819C1A}" type="pres">
      <dgm:prSet presAssocID="{9415A6A5-24F6-4ED2-9AED-D075A4F425E3}" presName="connectorText" presStyleLbl="sibTrans2D1" presStyleIdx="2" presStyleCnt="3"/>
      <dgm:spPr/>
      <dgm:t>
        <a:bodyPr/>
        <a:lstStyle/>
        <a:p>
          <a:endParaRPr lang="en-US"/>
        </a:p>
      </dgm:t>
    </dgm:pt>
  </dgm:ptLst>
  <dgm:cxnLst>
    <dgm:cxn modelId="{A92BCD31-B602-44E3-BDEE-A286AF13CC44}" srcId="{7F5E9246-1924-41AB-AA8C-12D790DE4AB3}" destId="{E8A16853-1718-4120-84A1-585492008F7A}" srcOrd="0" destOrd="0" parTransId="{3DD9696F-5BB6-43FF-9FE2-8E3CBF54CB20}" sibTransId="{544512B3-37F1-45EB-BA59-6E120DE14468}"/>
    <dgm:cxn modelId="{2B93798C-7EF3-42DC-BA23-B780BE7C027B}" type="presOf" srcId="{544512B3-37F1-45EB-BA59-6E120DE14468}" destId="{1E20D368-6C6D-4F9B-9796-FE970F72029E}" srcOrd="1" destOrd="0" presId="urn:microsoft.com/office/officeart/2005/8/layout/cycle2"/>
    <dgm:cxn modelId="{896C8223-944C-4A49-B5B4-DC3D8BD2F721}" type="presOf" srcId="{9415A6A5-24F6-4ED2-9AED-D075A4F425E3}" destId="{61C8FF26-68BE-48BD-B8CD-C7DAAA819C1A}" srcOrd="1" destOrd="0" presId="urn:microsoft.com/office/officeart/2005/8/layout/cycle2"/>
    <dgm:cxn modelId="{33CBA51A-09F5-4790-B0CC-64239AAD75A9}" type="presOf" srcId="{20AB62A5-EE43-4B6A-B1D9-948DB1D3D72E}" destId="{9C459F29-7D25-46C5-95A0-E822CDB459EE}" srcOrd="0" destOrd="0" presId="urn:microsoft.com/office/officeart/2005/8/layout/cycle2"/>
    <dgm:cxn modelId="{FEC3A32E-B3C8-4835-B023-2912579E6EF3}" srcId="{7F5E9246-1924-41AB-AA8C-12D790DE4AB3}" destId="{13A039F4-30CC-468E-91CA-3488CC6AA3F9}" srcOrd="1" destOrd="0" parTransId="{AFAB7E18-A471-4B81-9D75-58590BEDE7BC}" sibTransId="{A6F88E07-A4A2-4423-9E60-DEBB8CF9BD3F}"/>
    <dgm:cxn modelId="{FDCF0ED3-F272-4E14-929E-DE577CE78A6D}" type="presOf" srcId="{13A039F4-30CC-468E-91CA-3488CC6AA3F9}" destId="{05DF0BFF-F804-4A90-B245-7780A9EE7776}" srcOrd="0" destOrd="0" presId="urn:microsoft.com/office/officeart/2005/8/layout/cycle2"/>
    <dgm:cxn modelId="{49A8C6C8-7ADC-46BE-9360-A3DB6FAC402A}" type="presOf" srcId="{E8A16853-1718-4120-84A1-585492008F7A}" destId="{F92807D7-E81B-47BE-804F-22214496BBB4}" srcOrd="0" destOrd="0" presId="urn:microsoft.com/office/officeart/2005/8/layout/cycle2"/>
    <dgm:cxn modelId="{BF07365A-9C39-485C-8CBA-97E0F1BB39A0}" type="presOf" srcId="{9415A6A5-24F6-4ED2-9AED-D075A4F425E3}" destId="{296B6E39-2EE0-4435-89EF-9954753A908A}" srcOrd="0" destOrd="0" presId="urn:microsoft.com/office/officeart/2005/8/layout/cycle2"/>
    <dgm:cxn modelId="{7ED91C37-65F4-48E6-AAE5-4CF9259E2D1D}" type="presOf" srcId="{544512B3-37F1-45EB-BA59-6E120DE14468}" destId="{55EAE33C-CCCD-44F9-81DD-9873CF413BB5}" srcOrd="0" destOrd="0" presId="urn:microsoft.com/office/officeart/2005/8/layout/cycle2"/>
    <dgm:cxn modelId="{B816EDAB-0255-4A25-8354-45790413206A}" type="presOf" srcId="{A6F88E07-A4A2-4423-9E60-DEBB8CF9BD3F}" destId="{C567BD38-8A65-43A9-9AD0-E078D276FF95}" srcOrd="1" destOrd="0" presId="urn:microsoft.com/office/officeart/2005/8/layout/cycle2"/>
    <dgm:cxn modelId="{EE96FF58-9E6A-41DA-A7AA-47DCD2726548}" type="presOf" srcId="{7F5E9246-1924-41AB-AA8C-12D790DE4AB3}" destId="{187984E2-6B8B-41EE-B56B-56013B2E7470}" srcOrd="0" destOrd="0" presId="urn:microsoft.com/office/officeart/2005/8/layout/cycle2"/>
    <dgm:cxn modelId="{CE024205-830C-4F2F-B12E-3706845B814D}" type="presOf" srcId="{A6F88E07-A4A2-4423-9E60-DEBB8CF9BD3F}" destId="{734A165F-9D92-4EE6-A69A-3424EE9022C4}" srcOrd="0" destOrd="0" presId="urn:microsoft.com/office/officeart/2005/8/layout/cycle2"/>
    <dgm:cxn modelId="{9F3877FB-746B-43F2-AB28-ED68223DFF3C}" srcId="{7F5E9246-1924-41AB-AA8C-12D790DE4AB3}" destId="{20AB62A5-EE43-4B6A-B1D9-948DB1D3D72E}" srcOrd="2" destOrd="0" parTransId="{E6D5EC9E-0020-4707-AAE2-5BDEBB961C28}" sibTransId="{9415A6A5-24F6-4ED2-9AED-D075A4F425E3}"/>
    <dgm:cxn modelId="{49DBC6BB-F80A-4B73-BB1E-F620B4C343A0}" type="presParOf" srcId="{187984E2-6B8B-41EE-B56B-56013B2E7470}" destId="{F92807D7-E81B-47BE-804F-22214496BBB4}" srcOrd="0" destOrd="0" presId="urn:microsoft.com/office/officeart/2005/8/layout/cycle2"/>
    <dgm:cxn modelId="{F790AD3F-5379-442A-A6D9-9276290303D6}" type="presParOf" srcId="{187984E2-6B8B-41EE-B56B-56013B2E7470}" destId="{55EAE33C-CCCD-44F9-81DD-9873CF413BB5}" srcOrd="1" destOrd="0" presId="urn:microsoft.com/office/officeart/2005/8/layout/cycle2"/>
    <dgm:cxn modelId="{8A0F7D10-E3C8-4A06-951D-E2DCDC5AA70D}" type="presParOf" srcId="{55EAE33C-CCCD-44F9-81DD-9873CF413BB5}" destId="{1E20D368-6C6D-4F9B-9796-FE970F72029E}" srcOrd="0" destOrd="0" presId="urn:microsoft.com/office/officeart/2005/8/layout/cycle2"/>
    <dgm:cxn modelId="{474A2E07-C059-4D49-A60A-0C25B4DBB3B4}" type="presParOf" srcId="{187984E2-6B8B-41EE-B56B-56013B2E7470}" destId="{05DF0BFF-F804-4A90-B245-7780A9EE7776}" srcOrd="2" destOrd="0" presId="urn:microsoft.com/office/officeart/2005/8/layout/cycle2"/>
    <dgm:cxn modelId="{411C7705-5B32-4387-B4DD-854B7BE8DB2A}" type="presParOf" srcId="{187984E2-6B8B-41EE-B56B-56013B2E7470}" destId="{734A165F-9D92-4EE6-A69A-3424EE9022C4}" srcOrd="3" destOrd="0" presId="urn:microsoft.com/office/officeart/2005/8/layout/cycle2"/>
    <dgm:cxn modelId="{CC946988-AE60-4AD0-9DE4-5B03D64B0879}" type="presParOf" srcId="{734A165F-9D92-4EE6-A69A-3424EE9022C4}" destId="{C567BD38-8A65-43A9-9AD0-E078D276FF95}" srcOrd="0" destOrd="0" presId="urn:microsoft.com/office/officeart/2005/8/layout/cycle2"/>
    <dgm:cxn modelId="{983A11BC-F8B8-46C2-BDF2-749359FC2315}" type="presParOf" srcId="{187984E2-6B8B-41EE-B56B-56013B2E7470}" destId="{9C459F29-7D25-46C5-95A0-E822CDB459EE}" srcOrd="4" destOrd="0" presId="urn:microsoft.com/office/officeart/2005/8/layout/cycle2"/>
    <dgm:cxn modelId="{48AAA6BD-1D65-4677-9BE4-0FFD668B1110}" type="presParOf" srcId="{187984E2-6B8B-41EE-B56B-56013B2E7470}" destId="{296B6E39-2EE0-4435-89EF-9954753A908A}" srcOrd="5" destOrd="0" presId="urn:microsoft.com/office/officeart/2005/8/layout/cycle2"/>
    <dgm:cxn modelId="{77F6B6FF-4859-4E1A-805A-BBB5230174B0}" type="presParOf" srcId="{296B6E39-2EE0-4435-89EF-9954753A908A}" destId="{61C8FF26-68BE-48BD-B8CD-C7DAAA819C1A}" srcOrd="0" destOrd="0" presId="urn:microsoft.com/office/officeart/2005/8/layout/cycle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D48B59-9256-4409-8689-88C792CF4BC0}" type="doc">
      <dgm:prSet loTypeId="urn:microsoft.com/office/officeart/2005/8/layout/hierarchy1" loCatId="hierarchy" qsTypeId="urn:microsoft.com/office/officeart/2005/8/quickstyle/simple3" qsCatId="simple" csTypeId="urn:microsoft.com/office/officeart/2005/8/colors/accent2_1" csCatId="accent2" phldr="1"/>
      <dgm:spPr/>
      <dgm:t>
        <a:bodyPr/>
        <a:lstStyle/>
        <a:p>
          <a:endParaRPr lang="en-US"/>
        </a:p>
      </dgm:t>
    </dgm:pt>
    <dgm:pt modelId="{863D7E6B-73E7-4AD1-877C-3239DD9E9926}">
      <dgm:prSet/>
      <dgm:spPr/>
      <dgm:t>
        <a:bodyPr/>
        <a:lstStyle/>
        <a:p>
          <a:pPr algn="l"/>
          <a:r>
            <a:rPr lang="en-AU" dirty="0"/>
            <a:t>The need to protect Indigenous knowledge from misuse is recognised under several international instruments.  Two key international instruments are the Convention on Biological Diversity 1992 and the Nagoya Protocol on Access to Genetic Resources and the Fair and Equitable Sharing of Benefits Arising from their Utilization 2010 (ABS). </a:t>
          </a:r>
          <a:endParaRPr lang="en-US" dirty="0"/>
        </a:p>
      </dgm:t>
    </dgm:pt>
    <dgm:pt modelId="{AD867BB6-5033-4D36-8A8E-ED5C4AEE60A5}" type="parTrans" cxnId="{8CD78615-8486-4592-9113-9A92C8A34723}">
      <dgm:prSet/>
      <dgm:spPr/>
      <dgm:t>
        <a:bodyPr/>
        <a:lstStyle/>
        <a:p>
          <a:endParaRPr lang="en-US"/>
        </a:p>
      </dgm:t>
    </dgm:pt>
    <dgm:pt modelId="{48EA14F6-C961-4851-A489-DC56BAA2A950}" type="sibTrans" cxnId="{8CD78615-8486-4592-9113-9A92C8A34723}">
      <dgm:prSet/>
      <dgm:spPr/>
      <dgm:t>
        <a:bodyPr/>
        <a:lstStyle/>
        <a:p>
          <a:endParaRPr lang="en-US"/>
        </a:p>
      </dgm:t>
    </dgm:pt>
    <dgm:pt modelId="{09DA9E63-7439-4401-BE0D-522E3DAD8B85}">
      <dgm:prSet/>
      <dgm:spPr/>
      <dgm:t>
        <a:bodyPr/>
        <a:lstStyle/>
        <a:p>
          <a:pPr algn="l"/>
          <a:r>
            <a:rPr lang="en-AU" dirty="0"/>
            <a:t>The Nagoya Protocol requires each member state to designate a Competent Authority (or Competent Authorities) and national focal point on access and benefit sharing in relation to genetic resources and Indigenous or traditional knowledge about those genetic resources. </a:t>
          </a:r>
          <a:endParaRPr lang="en-US" dirty="0"/>
        </a:p>
      </dgm:t>
    </dgm:pt>
    <dgm:pt modelId="{05FCF013-F694-4B8F-9420-65CAF2480915}" type="parTrans" cxnId="{AD3C3D83-76AF-4F13-82F4-67D6333607FA}">
      <dgm:prSet/>
      <dgm:spPr/>
      <dgm:t>
        <a:bodyPr/>
        <a:lstStyle/>
        <a:p>
          <a:endParaRPr lang="en-US"/>
        </a:p>
      </dgm:t>
    </dgm:pt>
    <dgm:pt modelId="{5141CD81-1F41-4036-B171-CE7E0625D908}" type="sibTrans" cxnId="{AD3C3D83-76AF-4F13-82F4-67D6333607FA}">
      <dgm:prSet/>
      <dgm:spPr/>
      <dgm:t>
        <a:bodyPr/>
        <a:lstStyle/>
        <a:p>
          <a:endParaRPr lang="en-US"/>
        </a:p>
      </dgm:t>
    </dgm:pt>
    <dgm:pt modelId="{844C873E-55EC-4819-B139-FF0EF9C24C6C}" type="pres">
      <dgm:prSet presAssocID="{55D48B59-9256-4409-8689-88C792CF4BC0}" presName="hierChild1" presStyleCnt="0">
        <dgm:presLayoutVars>
          <dgm:chPref val="1"/>
          <dgm:dir/>
          <dgm:animOne val="branch"/>
          <dgm:animLvl val="lvl"/>
          <dgm:resizeHandles/>
        </dgm:presLayoutVars>
      </dgm:prSet>
      <dgm:spPr/>
      <dgm:t>
        <a:bodyPr/>
        <a:lstStyle/>
        <a:p>
          <a:endParaRPr lang="en-US"/>
        </a:p>
      </dgm:t>
    </dgm:pt>
    <dgm:pt modelId="{F4212E78-134D-446A-BD00-C607F503D816}" type="pres">
      <dgm:prSet presAssocID="{863D7E6B-73E7-4AD1-877C-3239DD9E9926}" presName="hierRoot1" presStyleCnt="0"/>
      <dgm:spPr/>
    </dgm:pt>
    <dgm:pt modelId="{29C5CA1E-879C-478B-9ABC-9EB8B3970510}" type="pres">
      <dgm:prSet presAssocID="{863D7E6B-73E7-4AD1-877C-3239DD9E9926}" presName="composite" presStyleCnt="0"/>
      <dgm:spPr/>
    </dgm:pt>
    <dgm:pt modelId="{D3764BB9-C149-496A-8E70-95C563C75154}" type="pres">
      <dgm:prSet presAssocID="{863D7E6B-73E7-4AD1-877C-3239DD9E9926}" presName="background" presStyleLbl="node0" presStyleIdx="0" presStyleCnt="2"/>
      <dgm:spPr/>
    </dgm:pt>
    <dgm:pt modelId="{612EEF03-A87D-4D35-A861-B02453DF9CB7}" type="pres">
      <dgm:prSet presAssocID="{863D7E6B-73E7-4AD1-877C-3239DD9E9926}" presName="text" presStyleLbl="fgAcc0" presStyleIdx="0" presStyleCnt="2">
        <dgm:presLayoutVars>
          <dgm:chPref val="3"/>
        </dgm:presLayoutVars>
      </dgm:prSet>
      <dgm:spPr/>
      <dgm:t>
        <a:bodyPr/>
        <a:lstStyle/>
        <a:p>
          <a:endParaRPr lang="en-US"/>
        </a:p>
      </dgm:t>
    </dgm:pt>
    <dgm:pt modelId="{EDFDA82F-F1D0-4CC1-A8D1-ACE0AC72C6E7}" type="pres">
      <dgm:prSet presAssocID="{863D7E6B-73E7-4AD1-877C-3239DD9E9926}" presName="hierChild2" presStyleCnt="0"/>
      <dgm:spPr/>
    </dgm:pt>
    <dgm:pt modelId="{1E92290C-2EDF-4DAA-8BC4-CA7B7292072B}" type="pres">
      <dgm:prSet presAssocID="{09DA9E63-7439-4401-BE0D-522E3DAD8B85}" presName="hierRoot1" presStyleCnt="0"/>
      <dgm:spPr/>
    </dgm:pt>
    <dgm:pt modelId="{581FB711-1767-4028-ACEA-907A15271679}" type="pres">
      <dgm:prSet presAssocID="{09DA9E63-7439-4401-BE0D-522E3DAD8B85}" presName="composite" presStyleCnt="0"/>
      <dgm:spPr/>
    </dgm:pt>
    <dgm:pt modelId="{CF0925ED-8194-4CCE-8852-00504B6B9D64}" type="pres">
      <dgm:prSet presAssocID="{09DA9E63-7439-4401-BE0D-522E3DAD8B85}" presName="background" presStyleLbl="node0" presStyleIdx="1" presStyleCnt="2"/>
      <dgm:spPr/>
    </dgm:pt>
    <dgm:pt modelId="{B1D7878B-D51B-41BD-92DC-C009B3827936}" type="pres">
      <dgm:prSet presAssocID="{09DA9E63-7439-4401-BE0D-522E3DAD8B85}" presName="text" presStyleLbl="fgAcc0" presStyleIdx="1" presStyleCnt="2">
        <dgm:presLayoutVars>
          <dgm:chPref val="3"/>
        </dgm:presLayoutVars>
      </dgm:prSet>
      <dgm:spPr/>
      <dgm:t>
        <a:bodyPr/>
        <a:lstStyle/>
        <a:p>
          <a:endParaRPr lang="en-US"/>
        </a:p>
      </dgm:t>
    </dgm:pt>
    <dgm:pt modelId="{D670D2C4-8ABB-4AD7-A9A8-99F0C268446B}" type="pres">
      <dgm:prSet presAssocID="{09DA9E63-7439-4401-BE0D-522E3DAD8B85}" presName="hierChild2" presStyleCnt="0"/>
      <dgm:spPr/>
    </dgm:pt>
  </dgm:ptLst>
  <dgm:cxnLst>
    <dgm:cxn modelId="{FD7FD202-A90C-4FEE-9794-D7AF28AF61D8}" type="presOf" srcId="{55D48B59-9256-4409-8689-88C792CF4BC0}" destId="{844C873E-55EC-4819-B139-FF0EF9C24C6C}" srcOrd="0" destOrd="0" presId="urn:microsoft.com/office/officeart/2005/8/layout/hierarchy1"/>
    <dgm:cxn modelId="{8CD78615-8486-4592-9113-9A92C8A34723}" srcId="{55D48B59-9256-4409-8689-88C792CF4BC0}" destId="{863D7E6B-73E7-4AD1-877C-3239DD9E9926}" srcOrd="0" destOrd="0" parTransId="{AD867BB6-5033-4D36-8A8E-ED5C4AEE60A5}" sibTransId="{48EA14F6-C961-4851-A489-DC56BAA2A950}"/>
    <dgm:cxn modelId="{AD3C3D83-76AF-4F13-82F4-67D6333607FA}" srcId="{55D48B59-9256-4409-8689-88C792CF4BC0}" destId="{09DA9E63-7439-4401-BE0D-522E3DAD8B85}" srcOrd="1" destOrd="0" parTransId="{05FCF013-F694-4B8F-9420-65CAF2480915}" sibTransId="{5141CD81-1F41-4036-B171-CE7E0625D908}"/>
    <dgm:cxn modelId="{E0FA3BAA-C3F9-459D-82CE-C836EFB4F595}" type="presOf" srcId="{09DA9E63-7439-4401-BE0D-522E3DAD8B85}" destId="{B1D7878B-D51B-41BD-92DC-C009B3827936}" srcOrd="0" destOrd="0" presId="urn:microsoft.com/office/officeart/2005/8/layout/hierarchy1"/>
    <dgm:cxn modelId="{1BE8C946-6BF8-44F2-B873-D52142E526E3}" type="presOf" srcId="{863D7E6B-73E7-4AD1-877C-3239DD9E9926}" destId="{612EEF03-A87D-4D35-A861-B02453DF9CB7}" srcOrd="0" destOrd="0" presId="urn:microsoft.com/office/officeart/2005/8/layout/hierarchy1"/>
    <dgm:cxn modelId="{2EC74155-6685-4469-A453-9F051CDCB324}" type="presParOf" srcId="{844C873E-55EC-4819-B139-FF0EF9C24C6C}" destId="{F4212E78-134D-446A-BD00-C607F503D816}" srcOrd="0" destOrd="0" presId="urn:microsoft.com/office/officeart/2005/8/layout/hierarchy1"/>
    <dgm:cxn modelId="{0BEC8C25-4C2C-4571-A757-D34475A3A758}" type="presParOf" srcId="{F4212E78-134D-446A-BD00-C607F503D816}" destId="{29C5CA1E-879C-478B-9ABC-9EB8B3970510}" srcOrd="0" destOrd="0" presId="urn:microsoft.com/office/officeart/2005/8/layout/hierarchy1"/>
    <dgm:cxn modelId="{83336475-97C9-4FC2-BEA6-518641EB7C86}" type="presParOf" srcId="{29C5CA1E-879C-478B-9ABC-9EB8B3970510}" destId="{D3764BB9-C149-496A-8E70-95C563C75154}" srcOrd="0" destOrd="0" presId="urn:microsoft.com/office/officeart/2005/8/layout/hierarchy1"/>
    <dgm:cxn modelId="{1EE9CC32-82A1-47C6-AD55-E232696FD697}" type="presParOf" srcId="{29C5CA1E-879C-478B-9ABC-9EB8B3970510}" destId="{612EEF03-A87D-4D35-A861-B02453DF9CB7}" srcOrd="1" destOrd="0" presId="urn:microsoft.com/office/officeart/2005/8/layout/hierarchy1"/>
    <dgm:cxn modelId="{C88139EE-53D4-461E-B8D9-477080C7D8E3}" type="presParOf" srcId="{F4212E78-134D-446A-BD00-C607F503D816}" destId="{EDFDA82F-F1D0-4CC1-A8D1-ACE0AC72C6E7}" srcOrd="1" destOrd="0" presId="urn:microsoft.com/office/officeart/2005/8/layout/hierarchy1"/>
    <dgm:cxn modelId="{6AA192E5-6D92-478A-8D7B-F38D6BAE0730}" type="presParOf" srcId="{844C873E-55EC-4819-B139-FF0EF9C24C6C}" destId="{1E92290C-2EDF-4DAA-8BC4-CA7B7292072B}" srcOrd="1" destOrd="0" presId="urn:microsoft.com/office/officeart/2005/8/layout/hierarchy1"/>
    <dgm:cxn modelId="{ABDE48FE-9A04-4A55-933E-BE5BA52EBF9C}" type="presParOf" srcId="{1E92290C-2EDF-4DAA-8BC4-CA7B7292072B}" destId="{581FB711-1767-4028-ACEA-907A15271679}" srcOrd="0" destOrd="0" presId="urn:microsoft.com/office/officeart/2005/8/layout/hierarchy1"/>
    <dgm:cxn modelId="{DF6016AA-5516-4DB4-B33F-7F4258618066}" type="presParOf" srcId="{581FB711-1767-4028-ACEA-907A15271679}" destId="{CF0925ED-8194-4CCE-8852-00504B6B9D64}" srcOrd="0" destOrd="0" presId="urn:microsoft.com/office/officeart/2005/8/layout/hierarchy1"/>
    <dgm:cxn modelId="{89E7311F-B87A-4784-9315-3C54E00F0D50}" type="presParOf" srcId="{581FB711-1767-4028-ACEA-907A15271679}" destId="{B1D7878B-D51B-41BD-92DC-C009B3827936}" srcOrd="1" destOrd="0" presId="urn:microsoft.com/office/officeart/2005/8/layout/hierarchy1"/>
    <dgm:cxn modelId="{317FEC17-5CD2-4441-A215-EF98B47199E8}" type="presParOf" srcId="{1E92290C-2EDF-4DAA-8BC4-CA7B7292072B}" destId="{D670D2C4-8ABB-4AD7-A9A8-99F0C26844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66FC4B-6645-4AA8-8600-3B1814A91DC2}" type="doc">
      <dgm:prSet loTypeId="urn:microsoft.com/office/officeart/2008/layout/LinedList" loCatId="list" qsTypeId="urn:microsoft.com/office/officeart/2005/8/quickstyle/simple2" qsCatId="simple" csTypeId="urn:microsoft.com/office/officeart/2005/8/colors/colorful2" csCatId="colorful"/>
      <dgm:spPr/>
      <dgm:t>
        <a:bodyPr/>
        <a:lstStyle/>
        <a:p>
          <a:endParaRPr lang="en-US"/>
        </a:p>
      </dgm:t>
    </dgm:pt>
    <dgm:pt modelId="{10F31368-F308-499F-A1EE-B983020B7532}">
      <dgm:prSet/>
      <dgm:spPr/>
      <dgm:t>
        <a:bodyPr/>
        <a:lstStyle/>
        <a:p>
          <a:r>
            <a:rPr lang="en-AU"/>
            <a:t>Australia has signed the Nagoya Protocol but not ratified (formally approved) it.  The Australian Government would need to introduce legislation to implement the elements of the Nagoya Protocol. This would include establishing a Competent Authority (or Authorities) to administer a legal framework to:</a:t>
          </a:r>
          <a:endParaRPr lang="en-US"/>
        </a:p>
      </dgm:t>
    </dgm:pt>
    <dgm:pt modelId="{74C4FDBA-EF5E-4485-9DCD-37015323B133}" type="parTrans" cxnId="{C070BE3C-DE5B-4FB4-A917-8184F7DB24CF}">
      <dgm:prSet/>
      <dgm:spPr/>
      <dgm:t>
        <a:bodyPr/>
        <a:lstStyle/>
        <a:p>
          <a:endParaRPr lang="en-US"/>
        </a:p>
      </dgm:t>
    </dgm:pt>
    <dgm:pt modelId="{DB790532-1C9F-450A-A9F0-63AE90DAEE4C}" type="sibTrans" cxnId="{C070BE3C-DE5B-4FB4-A917-8184F7DB24CF}">
      <dgm:prSet/>
      <dgm:spPr/>
      <dgm:t>
        <a:bodyPr/>
        <a:lstStyle/>
        <a:p>
          <a:endParaRPr lang="en-US"/>
        </a:p>
      </dgm:t>
    </dgm:pt>
    <dgm:pt modelId="{4BE71BE3-17DE-4A5D-A78D-478F15446D71}">
      <dgm:prSet/>
      <dgm:spPr/>
      <dgm:t>
        <a:bodyPr/>
        <a:lstStyle/>
        <a:p>
          <a:r>
            <a:rPr lang="en-AU"/>
            <a:t>(i) ensure free prior informed consent by Indigenous communities is obtained before Indigenous traditional knowledge is accessed, and</a:t>
          </a:r>
          <a:endParaRPr lang="en-US"/>
        </a:p>
      </dgm:t>
    </dgm:pt>
    <dgm:pt modelId="{98D2E8B0-61DB-403F-A8CC-FC50608F8262}" type="parTrans" cxnId="{81D5E3A0-9F58-4287-8104-DBB9DAF66792}">
      <dgm:prSet/>
      <dgm:spPr/>
      <dgm:t>
        <a:bodyPr/>
        <a:lstStyle/>
        <a:p>
          <a:endParaRPr lang="en-US"/>
        </a:p>
      </dgm:t>
    </dgm:pt>
    <dgm:pt modelId="{C263449A-D6D8-458E-8F2B-9FA39DD73C8B}" type="sibTrans" cxnId="{81D5E3A0-9F58-4287-8104-DBB9DAF66792}">
      <dgm:prSet/>
      <dgm:spPr/>
      <dgm:t>
        <a:bodyPr/>
        <a:lstStyle/>
        <a:p>
          <a:endParaRPr lang="en-US"/>
        </a:p>
      </dgm:t>
    </dgm:pt>
    <dgm:pt modelId="{C7519098-36FF-42A4-9B34-23ADA725CC63}">
      <dgm:prSet/>
      <dgm:spPr/>
      <dgm:t>
        <a:bodyPr/>
        <a:lstStyle/>
        <a:p>
          <a:r>
            <a:rPr lang="en-AU"/>
            <a:t>(ii) establish fair and equitable benefit-sharing mechanisms for use of Indigenous knowledge.</a:t>
          </a:r>
          <a:endParaRPr lang="en-US"/>
        </a:p>
      </dgm:t>
    </dgm:pt>
    <dgm:pt modelId="{616977BD-9F03-4CBD-8330-83034E1AB7B7}" type="parTrans" cxnId="{64FF81F8-328B-427E-B9C4-F3593447362F}">
      <dgm:prSet/>
      <dgm:spPr/>
      <dgm:t>
        <a:bodyPr/>
        <a:lstStyle/>
        <a:p>
          <a:endParaRPr lang="en-US"/>
        </a:p>
      </dgm:t>
    </dgm:pt>
    <dgm:pt modelId="{72C8A09D-CC48-4357-ACC7-15547D217941}" type="sibTrans" cxnId="{64FF81F8-328B-427E-B9C4-F3593447362F}">
      <dgm:prSet/>
      <dgm:spPr/>
      <dgm:t>
        <a:bodyPr/>
        <a:lstStyle/>
        <a:p>
          <a:endParaRPr lang="en-US"/>
        </a:p>
      </dgm:t>
    </dgm:pt>
    <dgm:pt modelId="{4B57BAD8-E66C-4D76-B515-4D9F91707932}" type="pres">
      <dgm:prSet presAssocID="{4166FC4B-6645-4AA8-8600-3B1814A91DC2}" presName="vert0" presStyleCnt="0">
        <dgm:presLayoutVars>
          <dgm:dir/>
          <dgm:animOne val="branch"/>
          <dgm:animLvl val="lvl"/>
        </dgm:presLayoutVars>
      </dgm:prSet>
      <dgm:spPr/>
      <dgm:t>
        <a:bodyPr/>
        <a:lstStyle/>
        <a:p>
          <a:endParaRPr lang="en-US"/>
        </a:p>
      </dgm:t>
    </dgm:pt>
    <dgm:pt modelId="{77973518-D51A-41BE-8702-DD77A4386778}" type="pres">
      <dgm:prSet presAssocID="{10F31368-F308-499F-A1EE-B983020B7532}" presName="thickLine" presStyleLbl="alignNode1" presStyleIdx="0" presStyleCnt="3"/>
      <dgm:spPr/>
    </dgm:pt>
    <dgm:pt modelId="{949FB133-945C-4B18-B55D-C272E5B2C57B}" type="pres">
      <dgm:prSet presAssocID="{10F31368-F308-499F-A1EE-B983020B7532}" presName="horz1" presStyleCnt="0"/>
      <dgm:spPr/>
    </dgm:pt>
    <dgm:pt modelId="{EC59BC1C-5F59-41FE-8610-C8AB7E00EAB9}" type="pres">
      <dgm:prSet presAssocID="{10F31368-F308-499F-A1EE-B983020B7532}" presName="tx1" presStyleLbl="revTx" presStyleIdx="0" presStyleCnt="3"/>
      <dgm:spPr/>
      <dgm:t>
        <a:bodyPr/>
        <a:lstStyle/>
        <a:p>
          <a:endParaRPr lang="en-US"/>
        </a:p>
      </dgm:t>
    </dgm:pt>
    <dgm:pt modelId="{8DFC42D8-C1B4-4205-868F-88514D72E169}" type="pres">
      <dgm:prSet presAssocID="{10F31368-F308-499F-A1EE-B983020B7532}" presName="vert1" presStyleCnt="0"/>
      <dgm:spPr/>
    </dgm:pt>
    <dgm:pt modelId="{482F34E6-A85E-4D22-A186-4FD7BF38C23A}" type="pres">
      <dgm:prSet presAssocID="{4BE71BE3-17DE-4A5D-A78D-478F15446D71}" presName="thickLine" presStyleLbl="alignNode1" presStyleIdx="1" presStyleCnt="3"/>
      <dgm:spPr/>
    </dgm:pt>
    <dgm:pt modelId="{23C538A8-FD9A-406B-8DA7-6007340FACC4}" type="pres">
      <dgm:prSet presAssocID="{4BE71BE3-17DE-4A5D-A78D-478F15446D71}" presName="horz1" presStyleCnt="0"/>
      <dgm:spPr/>
    </dgm:pt>
    <dgm:pt modelId="{C2662D22-B796-40C7-86E2-13A821224393}" type="pres">
      <dgm:prSet presAssocID="{4BE71BE3-17DE-4A5D-A78D-478F15446D71}" presName="tx1" presStyleLbl="revTx" presStyleIdx="1" presStyleCnt="3"/>
      <dgm:spPr/>
      <dgm:t>
        <a:bodyPr/>
        <a:lstStyle/>
        <a:p>
          <a:endParaRPr lang="en-US"/>
        </a:p>
      </dgm:t>
    </dgm:pt>
    <dgm:pt modelId="{A579EA0B-C9C0-42CA-A822-EAAD11EC14BC}" type="pres">
      <dgm:prSet presAssocID="{4BE71BE3-17DE-4A5D-A78D-478F15446D71}" presName="vert1" presStyleCnt="0"/>
      <dgm:spPr/>
    </dgm:pt>
    <dgm:pt modelId="{AC1A9BD8-0A94-401E-950D-6D7017D18BDA}" type="pres">
      <dgm:prSet presAssocID="{C7519098-36FF-42A4-9B34-23ADA725CC63}" presName="thickLine" presStyleLbl="alignNode1" presStyleIdx="2" presStyleCnt="3"/>
      <dgm:spPr/>
    </dgm:pt>
    <dgm:pt modelId="{C15BE922-1C6B-4383-B849-4EA5EA67AA51}" type="pres">
      <dgm:prSet presAssocID="{C7519098-36FF-42A4-9B34-23ADA725CC63}" presName="horz1" presStyleCnt="0"/>
      <dgm:spPr/>
    </dgm:pt>
    <dgm:pt modelId="{5C49BE70-4475-4A8C-9F85-0252173414D9}" type="pres">
      <dgm:prSet presAssocID="{C7519098-36FF-42A4-9B34-23ADA725CC63}" presName="tx1" presStyleLbl="revTx" presStyleIdx="2" presStyleCnt="3"/>
      <dgm:spPr/>
      <dgm:t>
        <a:bodyPr/>
        <a:lstStyle/>
        <a:p>
          <a:endParaRPr lang="en-US"/>
        </a:p>
      </dgm:t>
    </dgm:pt>
    <dgm:pt modelId="{E0EEB1CC-A935-42E9-9709-82C4869E4D2E}" type="pres">
      <dgm:prSet presAssocID="{C7519098-36FF-42A4-9B34-23ADA725CC63}" presName="vert1" presStyleCnt="0"/>
      <dgm:spPr/>
    </dgm:pt>
  </dgm:ptLst>
  <dgm:cxnLst>
    <dgm:cxn modelId="{20EBABB1-775F-4AB9-B988-12E12CA8FC51}" type="presOf" srcId="{C7519098-36FF-42A4-9B34-23ADA725CC63}" destId="{5C49BE70-4475-4A8C-9F85-0252173414D9}" srcOrd="0" destOrd="0" presId="urn:microsoft.com/office/officeart/2008/layout/LinedList"/>
    <dgm:cxn modelId="{C070BE3C-DE5B-4FB4-A917-8184F7DB24CF}" srcId="{4166FC4B-6645-4AA8-8600-3B1814A91DC2}" destId="{10F31368-F308-499F-A1EE-B983020B7532}" srcOrd="0" destOrd="0" parTransId="{74C4FDBA-EF5E-4485-9DCD-37015323B133}" sibTransId="{DB790532-1C9F-450A-A9F0-63AE90DAEE4C}"/>
    <dgm:cxn modelId="{E03D278E-2432-429B-87AA-0D4D19F83E5F}" type="presOf" srcId="{4166FC4B-6645-4AA8-8600-3B1814A91DC2}" destId="{4B57BAD8-E66C-4D76-B515-4D9F91707932}" srcOrd="0" destOrd="0" presId="urn:microsoft.com/office/officeart/2008/layout/LinedList"/>
    <dgm:cxn modelId="{B8D1D4EA-12C6-49A5-AE58-23038CAD162E}" type="presOf" srcId="{10F31368-F308-499F-A1EE-B983020B7532}" destId="{EC59BC1C-5F59-41FE-8610-C8AB7E00EAB9}" srcOrd="0" destOrd="0" presId="urn:microsoft.com/office/officeart/2008/layout/LinedList"/>
    <dgm:cxn modelId="{FC75E310-E9A7-4ABA-9259-F59840660013}" type="presOf" srcId="{4BE71BE3-17DE-4A5D-A78D-478F15446D71}" destId="{C2662D22-B796-40C7-86E2-13A821224393}" srcOrd="0" destOrd="0" presId="urn:microsoft.com/office/officeart/2008/layout/LinedList"/>
    <dgm:cxn modelId="{64FF81F8-328B-427E-B9C4-F3593447362F}" srcId="{4166FC4B-6645-4AA8-8600-3B1814A91DC2}" destId="{C7519098-36FF-42A4-9B34-23ADA725CC63}" srcOrd="2" destOrd="0" parTransId="{616977BD-9F03-4CBD-8330-83034E1AB7B7}" sibTransId="{72C8A09D-CC48-4357-ACC7-15547D217941}"/>
    <dgm:cxn modelId="{81D5E3A0-9F58-4287-8104-DBB9DAF66792}" srcId="{4166FC4B-6645-4AA8-8600-3B1814A91DC2}" destId="{4BE71BE3-17DE-4A5D-A78D-478F15446D71}" srcOrd="1" destOrd="0" parTransId="{98D2E8B0-61DB-403F-A8CC-FC50608F8262}" sibTransId="{C263449A-D6D8-458E-8F2B-9FA39DD73C8B}"/>
    <dgm:cxn modelId="{34FC6B77-9A21-432D-B6CA-FA20A96CA091}" type="presParOf" srcId="{4B57BAD8-E66C-4D76-B515-4D9F91707932}" destId="{77973518-D51A-41BE-8702-DD77A4386778}" srcOrd="0" destOrd="0" presId="urn:microsoft.com/office/officeart/2008/layout/LinedList"/>
    <dgm:cxn modelId="{DC66D9BF-A8E5-4E0E-AE61-4551700832BD}" type="presParOf" srcId="{4B57BAD8-E66C-4D76-B515-4D9F91707932}" destId="{949FB133-945C-4B18-B55D-C272E5B2C57B}" srcOrd="1" destOrd="0" presId="urn:microsoft.com/office/officeart/2008/layout/LinedList"/>
    <dgm:cxn modelId="{AADD5217-46B9-4B77-9E07-0B2CB202F432}" type="presParOf" srcId="{949FB133-945C-4B18-B55D-C272E5B2C57B}" destId="{EC59BC1C-5F59-41FE-8610-C8AB7E00EAB9}" srcOrd="0" destOrd="0" presId="urn:microsoft.com/office/officeart/2008/layout/LinedList"/>
    <dgm:cxn modelId="{1EA0A419-01FD-4AF5-8065-455A83774A15}" type="presParOf" srcId="{949FB133-945C-4B18-B55D-C272E5B2C57B}" destId="{8DFC42D8-C1B4-4205-868F-88514D72E169}" srcOrd="1" destOrd="0" presId="urn:microsoft.com/office/officeart/2008/layout/LinedList"/>
    <dgm:cxn modelId="{708314AC-09FD-4E60-B058-86EA40A39F9D}" type="presParOf" srcId="{4B57BAD8-E66C-4D76-B515-4D9F91707932}" destId="{482F34E6-A85E-4D22-A186-4FD7BF38C23A}" srcOrd="2" destOrd="0" presId="urn:microsoft.com/office/officeart/2008/layout/LinedList"/>
    <dgm:cxn modelId="{893D8E0C-0F7B-4B68-A4AC-7A100294A09E}" type="presParOf" srcId="{4B57BAD8-E66C-4D76-B515-4D9F91707932}" destId="{23C538A8-FD9A-406B-8DA7-6007340FACC4}" srcOrd="3" destOrd="0" presId="urn:microsoft.com/office/officeart/2008/layout/LinedList"/>
    <dgm:cxn modelId="{728400DC-D059-4BB0-B95C-E068E21BDCD6}" type="presParOf" srcId="{23C538A8-FD9A-406B-8DA7-6007340FACC4}" destId="{C2662D22-B796-40C7-86E2-13A821224393}" srcOrd="0" destOrd="0" presId="urn:microsoft.com/office/officeart/2008/layout/LinedList"/>
    <dgm:cxn modelId="{E295F122-7059-423B-940D-269094F4CC22}" type="presParOf" srcId="{23C538A8-FD9A-406B-8DA7-6007340FACC4}" destId="{A579EA0B-C9C0-42CA-A822-EAAD11EC14BC}" srcOrd="1" destOrd="0" presId="urn:microsoft.com/office/officeart/2008/layout/LinedList"/>
    <dgm:cxn modelId="{0070D41D-26B3-4C26-AA70-230A285A0990}" type="presParOf" srcId="{4B57BAD8-E66C-4D76-B515-4D9F91707932}" destId="{AC1A9BD8-0A94-401E-950D-6D7017D18BDA}" srcOrd="4" destOrd="0" presId="urn:microsoft.com/office/officeart/2008/layout/LinedList"/>
    <dgm:cxn modelId="{720B02B4-1208-423C-B4A9-2C3054BF75A8}" type="presParOf" srcId="{4B57BAD8-E66C-4D76-B515-4D9F91707932}" destId="{C15BE922-1C6B-4383-B849-4EA5EA67AA51}" srcOrd="5" destOrd="0" presId="urn:microsoft.com/office/officeart/2008/layout/LinedList"/>
    <dgm:cxn modelId="{9D360F1D-F56E-4C43-A0EB-19C7547AD6E3}" type="presParOf" srcId="{C15BE922-1C6B-4383-B849-4EA5EA67AA51}" destId="{5C49BE70-4475-4A8C-9F85-0252173414D9}" srcOrd="0" destOrd="0" presId="urn:microsoft.com/office/officeart/2008/layout/LinedList"/>
    <dgm:cxn modelId="{1EC1F181-6029-4251-BE34-4B79B93FB27D}" type="presParOf" srcId="{C15BE922-1C6B-4383-B849-4EA5EA67AA51}" destId="{E0EEB1CC-A935-42E9-9709-82C4869E4D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4CF011-DE69-4D4C-B9CF-D3CDA93E6085}" type="doc">
      <dgm:prSet loTypeId="urn:microsoft.com/office/officeart/2005/8/layout/vProcess5" loCatId="process" qsTypeId="urn:microsoft.com/office/officeart/2005/8/quickstyle/simple3" qsCatId="simple" csTypeId="urn:microsoft.com/office/officeart/2005/8/colors/accent6_3" csCatId="accent6" phldr="1"/>
      <dgm:spPr/>
      <dgm:t>
        <a:bodyPr/>
        <a:lstStyle/>
        <a:p>
          <a:endParaRPr lang="en-US"/>
        </a:p>
      </dgm:t>
    </dgm:pt>
    <dgm:pt modelId="{1C2A0383-9FC3-4D45-8D1B-203318B306DE}">
      <dgm:prSet custT="1"/>
      <dgm:spPr/>
      <dgm:t>
        <a:bodyPr/>
        <a:lstStyle/>
        <a:p>
          <a:r>
            <a:rPr lang="en-AU" sz="1800" dirty="0"/>
            <a:t>In earlier consultations by the Indigenous Knowledge Forum with Aboriginal Communities, issues that were raised included:</a:t>
          </a:r>
          <a:endParaRPr lang="en-US" sz="1800" dirty="0"/>
        </a:p>
      </dgm:t>
    </dgm:pt>
    <dgm:pt modelId="{436C4ADD-22C1-4C2B-8F50-A55DA6AA71FD}" type="parTrans" cxnId="{9ACF5259-5169-45E3-A449-8126B306F31A}">
      <dgm:prSet/>
      <dgm:spPr/>
      <dgm:t>
        <a:bodyPr/>
        <a:lstStyle/>
        <a:p>
          <a:endParaRPr lang="en-US"/>
        </a:p>
      </dgm:t>
    </dgm:pt>
    <dgm:pt modelId="{4C4E2A7B-C9C6-45C6-8A58-5630BB04E85B}" type="sibTrans" cxnId="{9ACF5259-5169-45E3-A449-8126B306F31A}">
      <dgm:prSet/>
      <dgm:spPr/>
      <dgm:t>
        <a:bodyPr/>
        <a:lstStyle/>
        <a:p>
          <a:endParaRPr lang="en-US"/>
        </a:p>
      </dgm:t>
    </dgm:pt>
    <dgm:pt modelId="{A2F7B8D8-4C9C-40B0-B245-F0B3613FB66C}">
      <dgm:prSet/>
      <dgm:spPr/>
      <dgm:t>
        <a:bodyPr/>
        <a:lstStyle/>
        <a:p>
          <a:r>
            <a:rPr lang="en-AU"/>
            <a:t>the form a Competent Authority would take;</a:t>
          </a:r>
          <a:endParaRPr lang="en-US"/>
        </a:p>
      </dgm:t>
    </dgm:pt>
    <dgm:pt modelId="{6028BCD6-6A8B-4844-AFBF-EFF26A0AEABE}" type="parTrans" cxnId="{D2F2563D-0536-47B2-AFCE-F6384F535AB5}">
      <dgm:prSet/>
      <dgm:spPr/>
      <dgm:t>
        <a:bodyPr/>
        <a:lstStyle/>
        <a:p>
          <a:endParaRPr lang="en-US"/>
        </a:p>
      </dgm:t>
    </dgm:pt>
    <dgm:pt modelId="{76DBF2D5-F502-49E9-9770-D1D3AA8A8A18}" type="sibTrans" cxnId="{D2F2563D-0536-47B2-AFCE-F6384F535AB5}">
      <dgm:prSet/>
      <dgm:spPr/>
      <dgm:t>
        <a:bodyPr/>
        <a:lstStyle/>
        <a:p>
          <a:endParaRPr lang="en-US"/>
        </a:p>
      </dgm:t>
    </dgm:pt>
    <dgm:pt modelId="{028405C0-D17A-44D5-9C25-1729886EF426}">
      <dgm:prSet/>
      <dgm:spPr/>
      <dgm:t>
        <a:bodyPr/>
        <a:lstStyle/>
        <a:p>
          <a:r>
            <a:rPr lang="en-AU"/>
            <a:t>its independence from government;</a:t>
          </a:r>
          <a:endParaRPr lang="en-US"/>
        </a:p>
      </dgm:t>
    </dgm:pt>
    <dgm:pt modelId="{15842D98-37B9-4685-A57B-5771317CC566}" type="parTrans" cxnId="{F16399F0-3B73-455A-A633-53E13EF90056}">
      <dgm:prSet/>
      <dgm:spPr/>
      <dgm:t>
        <a:bodyPr/>
        <a:lstStyle/>
        <a:p>
          <a:endParaRPr lang="en-US"/>
        </a:p>
      </dgm:t>
    </dgm:pt>
    <dgm:pt modelId="{BF61A8AD-BAB0-44F0-B7A7-0620DD70EF2E}" type="sibTrans" cxnId="{F16399F0-3B73-455A-A633-53E13EF90056}">
      <dgm:prSet/>
      <dgm:spPr/>
      <dgm:t>
        <a:bodyPr/>
        <a:lstStyle/>
        <a:p>
          <a:endParaRPr lang="en-US"/>
        </a:p>
      </dgm:t>
    </dgm:pt>
    <dgm:pt modelId="{AA54FECF-52D4-4B7C-A5A5-FFA49BBC99D1}">
      <dgm:prSet/>
      <dgm:spPr/>
      <dgm:t>
        <a:bodyPr/>
        <a:lstStyle/>
        <a:p>
          <a:r>
            <a:rPr lang="en-AU" dirty="0"/>
            <a:t>how it would be funded and wound up and what would happen to the Indigenous knowledge databases and registers;</a:t>
          </a:r>
          <a:endParaRPr lang="en-US" dirty="0"/>
        </a:p>
      </dgm:t>
    </dgm:pt>
    <dgm:pt modelId="{343D501C-8F1E-458B-BEC0-83D7F7E54CF5}" type="parTrans" cxnId="{F6D1174E-53D5-4208-A11F-0067FB93D12C}">
      <dgm:prSet/>
      <dgm:spPr/>
      <dgm:t>
        <a:bodyPr/>
        <a:lstStyle/>
        <a:p>
          <a:endParaRPr lang="en-US"/>
        </a:p>
      </dgm:t>
    </dgm:pt>
    <dgm:pt modelId="{BE93500C-5C60-4F2E-8886-CFFE259DC3CD}" type="sibTrans" cxnId="{F6D1174E-53D5-4208-A11F-0067FB93D12C}">
      <dgm:prSet/>
      <dgm:spPr/>
      <dgm:t>
        <a:bodyPr/>
        <a:lstStyle/>
        <a:p>
          <a:endParaRPr lang="en-US"/>
        </a:p>
      </dgm:t>
    </dgm:pt>
    <dgm:pt modelId="{8D8C3248-F573-4E4F-A772-A722C4CECB0A}">
      <dgm:prSet/>
      <dgm:spPr/>
      <dgm:t>
        <a:bodyPr/>
        <a:lstStyle/>
        <a:p>
          <a:r>
            <a:rPr lang="en-AU" dirty="0"/>
            <a:t>and the importance of local Aboriginal representation and engagement in the competent authority and governance systems..</a:t>
          </a:r>
          <a:endParaRPr lang="en-US" dirty="0"/>
        </a:p>
      </dgm:t>
    </dgm:pt>
    <dgm:pt modelId="{7B1E965F-EDE2-41C8-959A-6F9DFD0F05CC}" type="parTrans" cxnId="{9BC29CB1-D0D1-4899-A106-F9D3CA1B4F8E}">
      <dgm:prSet/>
      <dgm:spPr/>
      <dgm:t>
        <a:bodyPr/>
        <a:lstStyle/>
        <a:p>
          <a:endParaRPr lang="en-US"/>
        </a:p>
      </dgm:t>
    </dgm:pt>
    <dgm:pt modelId="{576F1A2D-D591-4E35-9CD4-A4AA7148CD91}" type="sibTrans" cxnId="{9BC29CB1-D0D1-4899-A106-F9D3CA1B4F8E}">
      <dgm:prSet/>
      <dgm:spPr/>
      <dgm:t>
        <a:bodyPr/>
        <a:lstStyle/>
        <a:p>
          <a:endParaRPr lang="en-US"/>
        </a:p>
      </dgm:t>
    </dgm:pt>
    <dgm:pt modelId="{F1C1874D-8963-456D-A5E7-C18D8157DEEA}" type="pres">
      <dgm:prSet presAssocID="{C64CF011-DE69-4D4C-B9CF-D3CDA93E6085}" presName="outerComposite" presStyleCnt="0">
        <dgm:presLayoutVars>
          <dgm:chMax val="5"/>
          <dgm:dir/>
          <dgm:resizeHandles val="exact"/>
        </dgm:presLayoutVars>
      </dgm:prSet>
      <dgm:spPr/>
      <dgm:t>
        <a:bodyPr/>
        <a:lstStyle/>
        <a:p>
          <a:endParaRPr lang="en-US"/>
        </a:p>
      </dgm:t>
    </dgm:pt>
    <dgm:pt modelId="{345B1390-B8EB-45A5-AD20-09DFD38DE719}" type="pres">
      <dgm:prSet presAssocID="{C64CF011-DE69-4D4C-B9CF-D3CDA93E6085}" presName="dummyMaxCanvas" presStyleCnt="0">
        <dgm:presLayoutVars/>
      </dgm:prSet>
      <dgm:spPr/>
    </dgm:pt>
    <dgm:pt modelId="{D4E5D33B-8A94-425A-A4B6-83CB13A5BA53}" type="pres">
      <dgm:prSet presAssocID="{C64CF011-DE69-4D4C-B9CF-D3CDA93E6085}" presName="FiveNodes_1" presStyleLbl="node1" presStyleIdx="0" presStyleCnt="5">
        <dgm:presLayoutVars>
          <dgm:bulletEnabled val="1"/>
        </dgm:presLayoutVars>
      </dgm:prSet>
      <dgm:spPr/>
      <dgm:t>
        <a:bodyPr/>
        <a:lstStyle/>
        <a:p>
          <a:endParaRPr lang="en-US"/>
        </a:p>
      </dgm:t>
    </dgm:pt>
    <dgm:pt modelId="{BFD0A775-F59D-4945-A522-46BE9B1896F9}" type="pres">
      <dgm:prSet presAssocID="{C64CF011-DE69-4D4C-B9CF-D3CDA93E6085}" presName="FiveNodes_2" presStyleLbl="node1" presStyleIdx="1" presStyleCnt="5">
        <dgm:presLayoutVars>
          <dgm:bulletEnabled val="1"/>
        </dgm:presLayoutVars>
      </dgm:prSet>
      <dgm:spPr/>
      <dgm:t>
        <a:bodyPr/>
        <a:lstStyle/>
        <a:p>
          <a:endParaRPr lang="en-US"/>
        </a:p>
      </dgm:t>
    </dgm:pt>
    <dgm:pt modelId="{89EE4FD7-070F-4A0A-AB88-DFD06B90D103}" type="pres">
      <dgm:prSet presAssocID="{C64CF011-DE69-4D4C-B9CF-D3CDA93E6085}" presName="FiveNodes_3" presStyleLbl="node1" presStyleIdx="2" presStyleCnt="5">
        <dgm:presLayoutVars>
          <dgm:bulletEnabled val="1"/>
        </dgm:presLayoutVars>
      </dgm:prSet>
      <dgm:spPr/>
      <dgm:t>
        <a:bodyPr/>
        <a:lstStyle/>
        <a:p>
          <a:endParaRPr lang="en-US"/>
        </a:p>
      </dgm:t>
    </dgm:pt>
    <dgm:pt modelId="{C69CE214-6B69-4FC4-B212-B221DA625CA4}" type="pres">
      <dgm:prSet presAssocID="{C64CF011-DE69-4D4C-B9CF-D3CDA93E6085}" presName="FiveNodes_4" presStyleLbl="node1" presStyleIdx="3" presStyleCnt="5">
        <dgm:presLayoutVars>
          <dgm:bulletEnabled val="1"/>
        </dgm:presLayoutVars>
      </dgm:prSet>
      <dgm:spPr/>
      <dgm:t>
        <a:bodyPr/>
        <a:lstStyle/>
        <a:p>
          <a:endParaRPr lang="en-US"/>
        </a:p>
      </dgm:t>
    </dgm:pt>
    <dgm:pt modelId="{4078B6DF-FF59-4731-B232-D6C0762D12E0}" type="pres">
      <dgm:prSet presAssocID="{C64CF011-DE69-4D4C-B9CF-D3CDA93E6085}" presName="FiveNodes_5" presStyleLbl="node1" presStyleIdx="4" presStyleCnt="5">
        <dgm:presLayoutVars>
          <dgm:bulletEnabled val="1"/>
        </dgm:presLayoutVars>
      </dgm:prSet>
      <dgm:spPr/>
      <dgm:t>
        <a:bodyPr/>
        <a:lstStyle/>
        <a:p>
          <a:endParaRPr lang="en-US"/>
        </a:p>
      </dgm:t>
    </dgm:pt>
    <dgm:pt modelId="{61B56C3C-61D5-4C57-B840-54B74C6F9508}" type="pres">
      <dgm:prSet presAssocID="{C64CF011-DE69-4D4C-B9CF-D3CDA93E6085}" presName="FiveConn_1-2" presStyleLbl="fgAccFollowNode1" presStyleIdx="0" presStyleCnt="4">
        <dgm:presLayoutVars>
          <dgm:bulletEnabled val="1"/>
        </dgm:presLayoutVars>
      </dgm:prSet>
      <dgm:spPr/>
      <dgm:t>
        <a:bodyPr/>
        <a:lstStyle/>
        <a:p>
          <a:endParaRPr lang="en-US"/>
        </a:p>
      </dgm:t>
    </dgm:pt>
    <dgm:pt modelId="{04C56515-03E5-4293-9905-76B8DC07C3E4}" type="pres">
      <dgm:prSet presAssocID="{C64CF011-DE69-4D4C-B9CF-D3CDA93E6085}" presName="FiveConn_2-3" presStyleLbl="fgAccFollowNode1" presStyleIdx="1" presStyleCnt="4">
        <dgm:presLayoutVars>
          <dgm:bulletEnabled val="1"/>
        </dgm:presLayoutVars>
      </dgm:prSet>
      <dgm:spPr/>
      <dgm:t>
        <a:bodyPr/>
        <a:lstStyle/>
        <a:p>
          <a:endParaRPr lang="en-US"/>
        </a:p>
      </dgm:t>
    </dgm:pt>
    <dgm:pt modelId="{53E999AC-F89C-4FDF-AA40-C05DC0A46836}" type="pres">
      <dgm:prSet presAssocID="{C64CF011-DE69-4D4C-B9CF-D3CDA93E6085}" presName="FiveConn_3-4" presStyleLbl="fgAccFollowNode1" presStyleIdx="2" presStyleCnt="4">
        <dgm:presLayoutVars>
          <dgm:bulletEnabled val="1"/>
        </dgm:presLayoutVars>
      </dgm:prSet>
      <dgm:spPr/>
      <dgm:t>
        <a:bodyPr/>
        <a:lstStyle/>
        <a:p>
          <a:endParaRPr lang="en-US"/>
        </a:p>
      </dgm:t>
    </dgm:pt>
    <dgm:pt modelId="{1BBFCCEB-721A-48C4-8723-60D54304AC54}" type="pres">
      <dgm:prSet presAssocID="{C64CF011-DE69-4D4C-B9CF-D3CDA93E6085}" presName="FiveConn_4-5" presStyleLbl="fgAccFollowNode1" presStyleIdx="3" presStyleCnt="4">
        <dgm:presLayoutVars>
          <dgm:bulletEnabled val="1"/>
        </dgm:presLayoutVars>
      </dgm:prSet>
      <dgm:spPr/>
      <dgm:t>
        <a:bodyPr/>
        <a:lstStyle/>
        <a:p>
          <a:endParaRPr lang="en-US"/>
        </a:p>
      </dgm:t>
    </dgm:pt>
    <dgm:pt modelId="{96062F94-F058-4A7C-944D-E06AF8128426}" type="pres">
      <dgm:prSet presAssocID="{C64CF011-DE69-4D4C-B9CF-D3CDA93E6085}" presName="FiveNodes_1_text" presStyleLbl="node1" presStyleIdx="4" presStyleCnt="5">
        <dgm:presLayoutVars>
          <dgm:bulletEnabled val="1"/>
        </dgm:presLayoutVars>
      </dgm:prSet>
      <dgm:spPr/>
      <dgm:t>
        <a:bodyPr/>
        <a:lstStyle/>
        <a:p>
          <a:endParaRPr lang="en-US"/>
        </a:p>
      </dgm:t>
    </dgm:pt>
    <dgm:pt modelId="{3418CB05-71E3-4DF9-89A6-6944DA1C90C4}" type="pres">
      <dgm:prSet presAssocID="{C64CF011-DE69-4D4C-B9CF-D3CDA93E6085}" presName="FiveNodes_2_text" presStyleLbl="node1" presStyleIdx="4" presStyleCnt="5">
        <dgm:presLayoutVars>
          <dgm:bulletEnabled val="1"/>
        </dgm:presLayoutVars>
      </dgm:prSet>
      <dgm:spPr/>
      <dgm:t>
        <a:bodyPr/>
        <a:lstStyle/>
        <a:p>
          <a:endParaRPr lang="en-US"/>
        </a:p>
      </dgm:t>
    </dgm:pt>
    <dgm:pt modelId="{64C661CE-3275-4B05-8B4E-B814B7521786}" type="pres">
      <dgm:prSet presAssocID="{C64CF011-DE69-4D4C-B9CF-D3CDA93E6085}" presName="FiveNodes_3_text" presStyleLbl="node1" presStyleIdx="4" presStyleCnt="5">
        <dgm:presLayoutVars>
          <dgm:bulletEnabled val="1"/>
        </dgm:presLayoutVars>
      </dgm:prSet>
      <dgm:spPr/>
      <dgm:t>
        <a:bodyPr/>
        <a:lstStyle/>
        <a:p>
          <a:endParaRPr lang="en-US"/>
        </a:p>
      </dgm:t>
    </dgm:pt>
    <dgm:pt modelId="{8BCA2B94-628E-4E90-AC17-3B1E2A314B9E}" type="pres">
      <dgm:prSet presAssocID="{C64CF011-DE69-4D4C-B9CF-D3CDA93E6085}" presName="FiveNodes_4_text" presStyleLbl="node1" presStyleIdx="4" presStyleCnt="5">
        <dgm:presLayoutVars>
          <dgm:bulletEnabled val="1"/>
        </dgm:presLayoutVars>
      </dgm:prSet>
      <dgm:spPr/>
      <dgm:t>
        <a:bodyPr/>
        <a:lstStyle/>
        <a:p>
          <a:endParaRPr lang="en-US"/>
        </a:p>
      </dgm:t>
    </dgm:pt>
    <dgm:pt modelId="{7F72334A-CAA7-48EF-8EDB-C02D00D87D4F}" type="pres">
      <dgm:prSet presAssocID="{C64CF011-DE69-4D4C-B9CF-D3CDA93E6085}" presName="FiveNodes_5_text" presStyleLbl="node1" presStyleIdx="4" presStyleCnt="5">
        <dgm:presLayoutVars>
          <dgm:bulletEnabled val="1"/>
        </dgm:presLayoutVars>
      </dgm:prSet>
      <dgm:spPr/>
      <dgm:t>
        <a:bodyPr/>
        <a:lstStyle/>
        <a:p>
          <a:endParaRPr lang="en-US"/>
        </a:p>
      </dgm:t>
    </dgm:pt>
  </dgm:ptLst>
  <dgm:cxnLst>
    <dgm:cxn modelId="{059AEECB-3753-4207-8F17-30E981C5B77B}" type="presOf" srcId="{1C2A0383-9FC3-4D45-8D1B-203318B306DE}" destId="{96062F94-F058-4A7C-944D-E06AF8128426}" srcOrd="1" destOrd="0" presId="urn:microsoft.com/office/officeart/2005/8/layout/vProcess5"/>
    <dgm:cxn modelId="{C494AC32-0609-4C3D-828C-CF8690B631CA}" type="presOf" srcId="{1C2A0383-9FC3-4D45-8D1B-203318B306DE}" destId="{D4E5D33B-8A94-425A-A4B6-83CB13A5BA53}" srcOrd="0" destOrd="0" presId="urn:microsoft.com/office/officeart/2005/8/layout/vProcess5"/>
    <dgm:cxn modelId="{3D0EEA7F-4EEA-4283-9995-3BE4B85893EB}" type="presOf" srcId="{A2F7B8D8-4C9C-40B0-B245-F0B3613FB66C}" destId="{3418CB05-71E3-4DF9-89A6-6944DA1C90C4}" srcOrd="1" destOrd="0" presId="urn:microsoft.com/office/officeart/2005/8/layout/vProcess5"/>
    <dgm:cxn modelId="{EB9E94D7-46D3-488F-95D5-DBC413FE7B25}" type="presOf" srcId="{76DBF2D5-F502-49E9-9770-D1D3AA8A8A18}" destId="{04C56515-03E5-4293-9905-76B8DC07C3E4}" srcOrd="0" destOrd="0" presId="urn:microsoft.com/office/officeart/2005/8/layout/vProcess5"/>
    <dgm:cxn modelId="{401BEBD5-4B46-4EA3-B417-6C99AB636A22}" type="presOf" srcId="{AA54FECF-52D4-4B7C-A5A5-FFA49BBC99D1}" destId="{C69CE214-6B69-4FC4-B212-B221DA625CA4}" srcOrd="0" destOrd="0" presId="urn:microsoft.com/office/officeart/2005/8/layout/vProcess5"/>
    <dgm:cxn modelId="{B8FF4FC5-F7AC-4D73-A76F-B2486CE43FFC}" type="presOf" srcId="{4C4E2A7B-C9C6-45C6-8A58-5630BB04E85B}" destId="{61B56C3C-61D5-4C57-B840-54B74C6F9508}" srcOrd="0" destOrd="0" presId="urn:microsoft.com/office/officeart/2005/8/layout/vProcess5"/>
    <dgm:cxn modelId="{82F0078E-48A6-472F-B636-79D0102F2176}" type="presOf" srcId="{8D8C3248-F573-4E4F-A772-A722C4CECB0A}" destId="{7F72334A-CAA7-48EF-8EDB-C02D00D87D4F}" srcOrd="1" destOrd="0" presId="urn:microsoft.com/office/officeart/2005/8/layout/vProcess5"/>
    <dgm:cxn modelId="{F6D1174E-53D5-4208-A11F-0067FB93D12C}" srcId="{C64CF011-DE69-4D4C-B9CF-D3CDA93E6085}" destId="{AA54FECF-52D4-4B7C-A5A5-FFA49BBC99D1}" srcOrd="3" destOrd="0" parTransId="{343D501C-8F1E-458B-BEC0-83D7F7E54CF5}" sibTransId="{BE93500C-5C60-4F2E-8886-CFFE259DC3CD}"/>
    <dgm:cxn modelId="{9BC29CB1-D0D1-4899-A106-F9D3CA1B4F8E}" srcId="{C64CF011-DE69-4D4C-B9CF-D3CDA93E6085}" destId="{8D8C3248-F573-4E4F-A772-A722C4CECB0A}" srcOrd="4" destOrd="0" parTransId="{7B1E965F-EDE2-41C8-959A-6F9DFD0F05CC}" sibTransId="{576F1A2D-D591-4E35-9CD4-A4AA7148CD91}"/>
    <dgm:cxn modelId="{1790E975-F3F9-420D-915B-79E08C3E5F28}" type="presOf" srcId="{8D8C3248-F573-4E4F-A772-A722C4CECB0A}" destId="{4078B6DF-FF59-4731-B232-D6C0762D12E0}" srcOrd="0" destOrd="0" presId="urn:microsoft.com/office/officeart/2005/8/layout/vProcess5"/>
    <dgm:cxn modelId="{651C539C-8397-450D-A070-E69692F001EF}" type="presOf" srcId="{AA54FECF-52D4-4B7C-A5A5-FFA49BBC99D1}" destId="{8BCA2B94-628E-4E90-AC17-3B1E2A314B9E}" srcOrd="1" destOrd="0" presId="urn:microsoft.com/office/officeart/2005/8/layout/vProcess5"/>
    <dgm:cxn modelId="{8275BB54-A490-4BFE-A620-4DF2E9255048}" type="presOf" srcId="{028405C0-D17A-44D5-9C25-1729886EF426}" destId="{64C661CE-3275-4B05-8B4E-B814B7521786}" srcOrd="1" destOrd="0" presId="urn:microsoft.com/office/officeart/2005/8/layout/vProcess5"/>
    <dgm:cxn modelId="{D1AB013B-BBA0-4013-9AF7-C5FF592E90E7}" type="presOf" srcId="{028405C0-D17A-44D5-9C25-1729886EF426}" destId="{89EE4FD7-070F-4A0A-AB88-DFD06B90D103}" srcOrd="0" destOrd="0" presId="urn:microsoft.com/office/officeart/2005/8/layout/vProcess5"/>
    <dgm:cxn modelId="{4AD694F4-2F79-49F5-ABA0-74FA136E5B05}" type="presOf" srcId="{BE93500C-5C60-4F2E-8886-CFFE259DC3CD}" destId="{1BBFCCEB-721A-48C4-8723-60D54304AC54}" srcOrd="0" destOrd="0" presId="urn:microsoft.com/office/officeart/2005/8/layout/vProcess5"/>
    <dgm:cxn modelId="{C6CBC233-2AA3-412C-847C-EC2B849A9AFE}" type="presOf" srcId="{C64CF011-DE69-4D4C-B9CF-D3CDA93E6085}" destId="{F1C1874D-8963-456D-A5E7-C18D8157DEEA}" srcOrd="0" destOrd="0" presId="urn:microsoft.com/office/officeart/2005/8/layout/vProcess5"/>
    <dgm:cxn modelId="{9ACF5259-5169-45E3-A449-8126B306F31A}" srcId="{C64CF011-DE69-4D4C-B9CF-D3CDA93E6085}" destId="{1C2A0383-9FC3-4D45-8D1B-203318B306DE}" srcOrd="0" destOrd="0" parTransId="{436C4ADD-22C1-4C2B-8F50-A55DA6AA71FD}" sibTransId="{4C4E2A7B-C9C6-45C6-8A58-5630BB04E85B}"/>
    <dgm:cxn modelId="{D2F2563D-0536-47B2-AFCE-F6384F535AB5}" srcId="{C64CF011-DE69-4D4C-B9CF-D3CDA93E6085}" destId="{A2F7B8D8-4C9C-40B0-B245-F0B3613FB66C}" srcOrd="1" destOrd="0" parTransId="{6028BCD6-6A8B-4844-AFBF-EFF26A0AEABE}" sibTransId="{76DBF2D5-F502-49E9-9770-D1D3AA8A8A18}"/>
    <dgm:cxn modelId="{BF12CCE0-D959-4CF6-A022-66F7BA4E02A8}" type="presOf" srcId="{A2F7B8D8-4C9C-40B0-B245-F0B3613FB66C}" destId="{BFD0A775-F59D-4945-A522-46BE9B1896F9}" srcOrd="0" destOrd="0" presId="urn:microsoft.com/office/officeart/2005/8/layout/vProcess5"/>
    <dgm:cxn modelId="{F16399F0-3B73-455A-A633-53E13EF90056}" srcId="{C64CF011-DE69-4D4C-B9CF-D3CDA93E6085}" destId="{028405C0-D17A-44D5-9C25-1729886EF426}" srcOrd="2" destOrd="0" parTransId="{15842D98-37B9-4685-A57B-5771317CC566}" sibTransId="{BF61A8AD-BAB0-44F0-B7A7-0620DD70EF2E}"/>
    <dgm:cxn modelId="{14B2EC70-FDAB-4388-92FD-97EF368A8FA4}" type="presOf" srcId="{BF61A8AD-BAB0-44F0-B7A7-0620DD70EF2E}" destId="{53E999AC-F89C-4FDF-AA40-C05DC0A46836}" srcOrd="0" destOrd="0" presId="urn:microsoft.com/office/officeart/2005/8/layout/vProcess5"/>
    <dgm:cxn modelId="{85794D92-FCD4-43F0-9702-50A565428DA7}" type="presParOf" srcId="{F1C1874D-8963-456D-A5E7-C18D8157DEEA}" destId="{345B1390-B8EB-45A5-AD20-09DFD38DE719}" srcOrd="0" destOrd="0" presId="urn:microsoft.com/office/officeart/2005/8/layout/vProcess5"/>
    <dgm:cxn modelId="{97699258-FF05-4456-A8E5-15764369933F}" type="presParOf" srcId="{F1C1874D-8963-456D-A5E7-C18D8157DEEA}" destId="{D4E5D33B-8A94-425A-A4B6-83CB13A5BA53}" srcOrd="1" destOrd="0" presId="urn:microsoft.com/office/officeart/2005/8/layout/vProcess5"/>
    <dgm:cxn modelId="{6483AC4B-E401-45F4-BF3F-C6B6180B4E88}" type="presParOf" srcId="{F1C1874D-8963-456D-A5E7-C18D8157DEEA}" destId="{BFD0A775-F59D-4945-A522-46BE9B1896F9}" srcOrd="2" destOrd="0" presId="urn:microsoft.com/office/officeart/2005/8/layout/vProcess5"/>
    <dgm:cxn modelId="{B6CD7036-0B29-4CC6-A5F2-A0C471063CF8}" type="presParOf" srcId="{F1C1874D-8963-456D-A5E7-C18D8157DEEA}" destId="{89EE4FD7-070F-4A0A-AB88-DFD06B90D103}" srcOrd="3" destOrd="0" presId="urn:microsoft.com/office/officeart/2005/8/layout/vProcess5"/>
    <dgm:cxn modelId="{DB00CEA9-0ABE-45C4-A552-AB5C42866216}" type="presParOf" srcId="{F1C1874D-8963-456D-A5E7-C18D8157DEEA}" destId="{C69CE214-6B69-4FC4-B212-B221DA625CA4}" srcOrd="4" destOrd="0" presId="urn:microsoft.com/office/officeart/2005/8/layout/vProcess5"/>
    <dgm:cxn modelId="{3775F7E1-E5F7-4177-ACB9-AAAB751CB15F}" type="presParOf" srcId="{F1C1874D-8963-456D-A5E7-C18D8157DEEA}" destId="{4078B6DF-FF59-4731-B232-D6C0762D12E0}" srcOrd="5" destOrd="0" presId="urn:microsoft.com/office/officeart/2005/8/layout/vProcess5"/>
    <dgm:cxn modelId="{928B1DF2-01A7-41C1-9F65-23020644F91F}" type="presParOf" srcId="{F1C1874D-8963-456D-A5E7-C18D8157DEEA}" destId="{61B56C3C-61D5-4C57-B840-54B74C6F9508}" srcOrd="6" destOrd="0" presId="urn:microsoft.com/office/officeart/2005/8/layout/vProcess5"/>
    <dgm:cxn modelId="{355F34FC-A1AB-47B3-9008-3EAC9B76455A}" type="presParOf" srcId="{F1C1874D-8963-456D-A5E7-C18D8157DEEA}" destId="{04C56515-03E5-4293-9905-76B8DC07C3E4}" srcOrd="7" destOrd="0" presId="urn:microsoft.com/office/officeart/2005/8/layout/vProcess5"/>
    <dgm:cxn modelId="{8EF031CB-8B31-490A-84E2-2CDB0BA0175C}" type="presParOf" srcId="{F1C1874D-8963-456D-A5E7-C18D8157DEEA}" destId="{53E999AC-F89C-4FDF-AA40-C05DC0A46836}" srcOrd="8" destOrd="0" presId="urn:microsoft.com/office/officeart/2005/8/layout/vProcess5"/>
    <dgm:cxn modelId="{F5E6DE98-446E-4EE2-B5F6-D785B589C6E0}" type="presParOf" srcId="{F1C1874D-8963-456D-A5E7-C18D8157DEEA}" destId="{1BBFCCEB-721A-48C4-8723-60D54304AC54}" srcOrd="9" destOrd="0" presId="urn:microsoft.com/office/officeart/2005/8/layout/vProcess5"/>
    <dgm:cxn modelId="{8A2012A6-595E-4B2B-A3C7-C25C51C3507A}" type="presParOf" srcId="{F1C1874D-8963-456D-A5E7-C18D8157DEEA}" destId="{96062F94-F058-4A7C-944D-E06AF8128426}" srcOrd="10" destOrd="0" presId="urn:microsoft.com/office/officeart/2005/8/layout/vProcess5"/>
    <dgm:cxn modelId="{E15C510A-57D1-43B7-9B9E-E01DE1A564D7}" type="presParOf" srcId="{F1C1874D-8963-456D-A5E7-C18D8157DEEA}" destId="{3418CB05-71E3-4DF9-89A6-6944DA1C90C4}" srcOrd="11" destOrd="0" presId="urn:microsoft.com/office/officeart/2005/8/layout/vProcess5"/>
    <dgm:cxn modelId="{52C11A57-98B0-4526-8FA9-56EC525B9D41}" type="presParOf" srcId="{F1C1874D-8963-456D-A5E7-C18D8157DEEA}" destId="{64C661CE-3275-4B05-8B4E-B814B7521786}" srcOrd="12" destOrd="0" presId="urn:microsoft.com/office/officeart/2005/8/layout/vProcess5"/>
    <dgm:cxn modelId="{851FEE43-5D1F-4B9E-AF46-50520585D9DA}" type="presParOf" srcId="{F1C1874D-8963-456D-A5E7-C18D8157DEEA}" destId="{8BCA2B94-628E-4E90-AC17-3B1E2A314B9E}" srcOrd="13" destOrd="0" presId="urn:microsoft.com/office/officeart/2005/8/layout/vProcess5"/>
    <dgm:cxn modelId="{53F7C53D-97D3-44B8-B0B4-5F0C813BF688}" type="presParOf" srcId="{F1C1874D-8963-456D-A5E7-C18D8157DEEA}" destId="{7F72334A-CAA7-48EF-8EDB-C02D00D87D4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7629A8-9A65-4092-8808-7BDE7EA62EFA}" type="doc">
      <dgm:prSet loTypeId="urn:microsoft.com/office/officeart/2005/8/layout/hierarchy1" loCatId="hierarchy" qsTypeId="urn:microsoft.com/office/officeart/2005/8/quickstyle/simple1" qsCatId="simple" csTypeId="urn:microsoft.com/office/officeart/2005/8/colors/accent4_4" csCatId="accent4"/>
      <dgm:spPr/>
      <dgm:t>
        <a:bodyPr/>
        <a:lstStyle/>
        <a:p>
          <a:endParaRPr lang="en-US"/>
        </a:p>
      </dgm:t>
    </dgm:pt>
    <dgm:pt modelId="{09E095E6-94D5-4A83-8B6F-491375225E40}">
      <dgm:prSet/>
      <dgm:spPr/>
      <dgm:t>
        <a:bodyPr/>
        <a:lstStyle/>
        <a:p>
          <a:r>
            <a:rPr lang="en-AU"/>
            <a:t>Despite the fact that a national presence is required, the structure of the Competent Authority should be determined with the interests and needs of Aboriginal and Torres Strait Islander Peoples at the forefront. </a:t>
          </a:r>
          <a:endParaRPr lang="en-US"/>
        </a:p>
      </dgm:t>
    </dgm:pt>
    <dgm:pt modelId="{33D66A77-074C-4706-BD7A-0C72288718C6}" type="parTrans" cxnId="{F01F5C25-A41D-415D-8EC1-6C24A76B2733}">
      <dgm:prSet/>
      <dgm:spPr/>
      <dgm:t>
        <a:bodyPr/>
        <a:lstStyle/>
        <a:p>
          <a:endParaRPr lang="en-US"/>
        </a:p>
      </dgm:t>
    </dgm:pt>
    <dgm:pt modelId="{0FDE6EC1-EC39-4B21-9CC4-E31C35EE3700}" type="sibTrans" cxnId="{F01F5C25-A41D-415D-8EC1-6C24A76B2733}">
      <dgm:prSet/>
      <dgm:spPr/>
      <dgm:t>
        <a:bodyPr/>
        <a:lstStyle/>
        <a:p>
          <a:endParaRPr lang="en-US"/>
        </a:p>
      </dgm:t>
    </dgm:pt>
    <dgm:pt modelId="{29CD0F85-FFEA-4A2A-967F-BFD48CB8F582}">
      <dgm:prSet/>
      <dgm:spPr/>
      <dgm:t>
        <a:bodyPr/>
        <a:lstStyle/>
        <a:p>
          <a:r>
            <a:rPr lang="en-AU"/>
            <a:t>Considerations include providing for Community controlled management, whether regional management is needed or desirable, and how the structure can be adapted to differing needs of different Communities.</a:t>
          </a:r>
          <a:endParaRPr lang="en-US"/>
        </a:p>
      </dgm:t>
    </dgm:pt>
    <dgm:pt modelId="{E302FA6E-F5A5-4984-B797-CC703E3D1187}" type="parTrans" cxnId="{75276965-424B-4BBE-9BB9-22030156F559}">
      <dgm:prSet/>
      <dgm:spPr/>
      <dgm:t>
        <a:bodyPr/>
        <a:lstStyle/>
        <a:p>
          <a:endParaRPr lang="en-US"/>
        </a:p>
      </dgm:t>
    </dgm:pt>
    <dgm:pt modelId="{EE57E183-0BF8-462E-8609-94E689DF6493}" type="sibTrans" cxnId="{75276965-424B-4BBE-9BB9-22030156F559}">
      <dgm:prSet/>
      <dgm:spPr/>
      <dgm:t>
        <a:bodyPr/>
        <a:lstStyle/>
        <a:p>
          <a:endParaRPr lang="en-US"/>
        </a:p>
      </dgm:t>
    </dgm:pt>
    <dgm:pt modelId="{96F9C11A-CC43-443F-B748-554A99B2B50E}" type="pres">
      <dgm:prSet presAssocID="{037629A8-9A65-4092-8808-7BDE7EA62EFA}" presName="hierChild1" presStyleCnt="0">
        <dgm:presLayoutVars>
          <dgm:chPref val="1"/>
          <dgm:dir/>
          <dgm:animOne val="branch"/>
          <dgm:animLvl val="lvl"/>
          <dgm:resizeHandles/>
        </dgm:presLayoutVars>
      </dgm:prSet>
      <dgm:spPr/>
      <dgm:t>
        <a:bodyPr/>
        <a:lstStyle/>
        <a:p>
          <a:endParaRPr lang="en-US"/>
        </a:p>
      </dgm:t>
    </dgm:pt>
    <dgm:pt modelId="{73DCF2CA-FD98-4C6F-A4A4-9CEA424018DE}" type="pres">
      <dgm:prSet presAssocID="{09E095E6-94D5-4A83-8B6F-491375225E40}" presName="hierRoot1" presStyleCnt="0"/>
      <dgm:spPr/>
    </dgm:pt>
    <dgm:pt modelId="{EED5AED6-48A0-47FC-A18E-2FC30CCBC0D3}" type="pres">
      <dgm:prSet presAssocID="{09E095E6-94D5-4A83-8B6F-491375225E40}" presName="composite" presStyleCnt="0"/>
      <dgm:spPr/>
    </dgm:pt>
    <dgm:pt modelId="{566451B3-1E05-4D1E-B5CE-D2D11AB40026}" type="pres">
      <dgm:prSet presAssocID="{09E095E6-94D5-4A83-8B6F-491375225E40}" presName="background" presStyleLbl="node0" presStyleIdx="0" presStyleCnt="2"/>
      <dgm:spPr/>
    </dgm:pt>
    <dgm:pt modelId="{8192065F-00BD-41F3-A657-0D73F20A4679}" type="pres">
      <dgm:prSet presAssocID="{09E095E6-94D5-4A83-8B6F-491375225E40}" presName="text" presStyleLbl="fgAcc0" presStyleIdx="0" presStyleCnt="2">
        <dgm:presLayoutVars>
          <dgm:chPref val="3"/>
        </dgm:presLayoutVars>
      </dgm:prSet>
      <dgm:spPr/>
      <dgm:t>
        <a:bodyPr/>
        <a:lstStyle/>
        <a:p>
          <a:endParaRPr lang="en-US"/>
        </a:p>
      </dgm:t>
    </dgm:pt>
    <dgm:pt modelId="{7B89FB01-B77E-46F2-AB63-9919239EF57E}" type="pres">
      <dgm:prSet presAssocID="{09E095E6-94D5-4A83-8B6F-491375225E40}" presName="hierChild2" presStyleCnt="0"/>
      <dgm:spPr/>
    </dgm:pt>
    <dgm:pt modelId="{4EC208BB-9551-40DD-94FF-0540C1058341}" type="pres">
      <dgm:prSet presAssocID="{29CD0F85-FFEA-4A2A-967F-BFD48CB8F582}" presName="hierRoot1" presStyleCnt="0"/>
      <dgm:spPr/>
    </dgm:pt>
    <dgm:pt modelId="{6E5D16D8-F2B9-483F-BB39-8B5B9CCC2440}" type="pres">
      <dgm:prSet presAssocID="{29CD0F85-FFEA-4A2A-967F-BFD48CB8F582}" presName="composite" presStyleCnt="0"/>
      <dgm:spPr/>
    </dgm:pt>
    <dgm:pt modelId="{FCC65970-87D0-4F30-9276-26A13B2A0C5B}" type="pres">
      <dgm:prSet presAssocID="{29CD0F85-FFEA-4A2A-967F-BFD48CB8F582}" presName="background" presStyleLbl="node0" presStyleIdx="1" presStyleCnt="2"/>
      <dgm:spPr/>
    </dgm:pt>
    <dgm:pt modelId="{444AFCF2-B076-4A8A-BB9E-08020701F225}" type="pres">
      <dgm:prSet presAssocID="{29CD0F85-FFEA-4A2A-967F-BFD48CB8F582}" presName="text" presStyleLbl="fgAcc0" presStyleIdx="1" presStyleCnt="2">
        <dgm:presLayoutVars>
          <dgm:chPref val="3"/>
        </dgm:presLayoutVars>
      </dgm:prSet>
      <dgm:spPr/>
      <dgm:t>
        <a:bodyPr/>
        <a:lstStyle/>
        <a:p>
          <a:endParaRPr lang="en-US"/>
        </a:p>
      </dgm:t>
    </dgm:pt>
    <dgm:pt modelId="{5EB7C495-8EB9-4EBA-9F46-33E5DE583B9D}" type="pres">
      <dgm:prSet presAssocID="{29CD0F85-FFEA-4A2A-967F-BFD48CB8F582}" presName="hierChild2" presStyleCnt="0"/>
      <dgm:spPr/>
    </dgm:pt>
  </dgm:ptLst>
  <dgm:cxnLst>
    <dgm:cxn modelId="{B1491898-5D56-46A4-B26D-0E3092559B5F}" type="presOf" srcId="{037629A8-9A65-4092-8808-7BDE7EA62EFA}" destId="{96F9C11A-CC43-443F-B748-554A99B2B50E}" srcOrd="0" destOrd="0" presId="urn:microsoft.com/office/officeart/2005/8/layout/hierarchy1"/>
    <dgm:cxn modelId="{EEC596F5-EF0B-4939-BCEB-9882DF23D53D}" type="presOf" srcId="{09E095E6-94D5-4A83-8B6F-491375225E40}" destId="{8192065F-00BD-41F3-A657-0D73F20A4679}" srcOrd="0" destOrd="0" presId="urn:microsoft.com/office/officeart/2005/8/layout/hierarchy1"/>
    <dgm:cxn modelId="{F01F5C25-A41D-415D-8EC1-6C24A76B2733}" srcId="{037629A8-9A65-4092-8808-7BDE7EA62EFA}" destId="{09E095E6-94D5-4A83-8B6F-491375225E40}" srcOrd="0" destOrd="0" parTransId="{33D66A77-074C-4706-BD7A-0C72288718C6}" sibTransId="{0FDE6EC1-EC39-4B21-9CC4-E31C35EE3700}"/>
    <dgm:cxn modelId="{75276965-424B-4BBE-9BB9-22030156F559}" srcId="{037629A8-9A65-4092-8808-7BDE7EA62EFA}" destId="{29CD0F85-FFEA-4A2A-967F-BFD48CB8F582}" srcOrd="1" destOrd="0" parTransId="{E302FA6E-F5A5-4984-B797-CC703E3D1187}" sibTransId="{EE57E183-0BF8-462E-8609-94E689DF6493}"/>
    <dgm:cxn modelId="{2D3E7A62-9E09-47DE-B1CF-29738CE59F3A}" type="presOf" srcId="{29CD0F85-FFEA-4A2A-967F-BFD48CB8F582}" destId="{444AFCF2-B076-4A8A-BB9E-08020701F225}" srcOrd="0" destOrd="0" presId="urn:microsoft.com/office/officeart/2005/8/layout/hierarchy1"/>
    <dgm:cxn modelId="{53747EBA-B411-44FF-B44B-D1EC7379AB7B}" type="presParOf" srcId="{96F9C11A-CC43-443F-B748-554A99B2B50E}" destId="{73DCF2CA-FD98-4C6F-A4A4-9CEA424018DE}" srcOrd="0" destOrd="0" presId="urn:microsoft.com/office/officeart/2005/8/layout/hierarchy1"/>
    <dgm:cxn modelId="{070E447A-73D9-42CE-8340-77C5D747B5F3}" type="presParOf" srcId="{73DCF2CA-FD98-4C6F-A4A4-9CEA424018DE}" destId="{EED5AED6-48A0-47FC-A18E-2FC30CCBC0D3}" srcOrd="0" destOrd="0" presId="urn:microsoft.com/office/officeart/2005/8/layout/hierarchy1"/>
    <dgm:cxn modelId="{138E5B09-0E9E-4F5E-B008-0CF30DD99538}" type="presParOf" srcId="{EED5AED6-48A0-47FC-A18E-2FC30CCBC0D3}" destId="{566451B3-1E05-4D1E-B5CE-D2D11AB40026}" srcOrd="0" destOrd="0" presId="urn:microsoft.com/office/officeart/2005/8/layout/hierarchy1"/>
    <dgm:cxn modelId="{071EDE07-A6B9-49DF-A72E-65B30955BF7E}" type="presParOf" srcId="{EED5AED6-48A0-47FC-A18E-2FC30CCBC0D3}" destId="{8192065F-00BD-41F3-A657-0D73F20A4679}" srcOrd="1" destOrd="0" presId="urn:microsoft.com/office/officeart/2005/8/layout/hierarchy1"/>
    <dgm:cxn modelId="{0E7A02A1-B6F5-46B1-9DE3-F128ED653615}" type="presParOf" srcId="{73DCF2CA-FD98-4C6F-A4A4-9CEA424018DE}" destId="{7B89FB01-B77E-46F2-AB63-9919239EF57E}" srcOrd="1" destOrd="0" presId="urn:microsoft.com/office/officeart/2005/8/layout/hierarchy1"/>
    <dgm:cxn modelId="{58300AF1-EF6D-409C-B60A-4BDF7ECE5191}" type="presParOf" srcId="{96F9C11A-CC43-443F-B748-554A99B2B50E}" destId="{4EC208BB-9551-40DD-94FF-0540C1058341}" srcOrd="1" destOrd="0" presId="urn:microsoft.com/office/officeart/2005/8/layout/hierarchy1"/>
    <dgm:cxn modelId="{34A807C7-8BF1-47CA-8CE4-0BABFA7AD6D7}" type="presParOf" srcId="{4EC208BB-9551-40DD-94FF-0540C1058341}" destId="{6E5D16D8-F2B9-483F-BB39-8B5B9CCC2440}" srcOrd="0" destOrd="0" presId="urn:microsoft.com/office/officeart/2005/8/layout/hierarchy1"/>
    <dgm:cxn modelId="{4CC361CE-CE28-4A13-887D-987D78BB5C9F}" type="presParOf" srcId="{6E5D16D8-F2B9-483F-BB39-8B5B9CCC2440}" destId="{FCC65970-87D0-4F30-9276-26A13B2A0C5B}" srcOrd="0" destOrd="0" presId="urn:microsoft.com/office/officeart/2005/8/layout/hierarchy1"/>
    <dgm:cxn modelId="{F36738FC-6297-4653-AB31-D365142B1F7C}" type="presParOf" srcId="{6E5D16D8-F2B9-483F-BB39-8B5B9CCC2440}" destId="{444AFCF2-B076-4A8A-BB9E-08020701F225}" srcOrd="1" destOrd="0" presId="urn:microsoft.com/office/officeart/2005/8/layout/hierarchy1"/>
    <dgm:cxn modelId="{5F4D7D4E-58D0-4EED-8AF7-E0B886B85055}" type="presParOf" srcId="{4EC208BB-9551-40DD-94FF-0540C1058341}" destId="{5EB7C495-8EB9-4EBA-9F46-33E5DE583B9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23922E-87FA-43D2-9420-F0827D634D6A}"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BD12C0DA-560A-4A5F-B429-63565EB6CB34}">
      <dgm:prSet/>
      <dgm:spPr/>
      <dgm:t>
        <a:bodyPr/>
        <a:lstStyle/>
        <a:p>
          <a:r>
            <a:rPr lang="en-AU" dirty="0"/>
            <a:t>A number of different types of organisations exist in Australia.  </a:t>
          </a:r>
        </a:p>
        <a:p>
          <a:r>
            <a:rPr lang="en-AU" dirty="0"/>
            <a:t>They have different features and limitations.  </a:t>
          </a:r>
          <a:endParaRPr lang="en-US" dirty="0"/>
        </a:p>
      </dgm:t>
    </dgm:pt>
    <dgm:pt modelId="{9C89C62D-9433-4718-BF52-3EEF874F1A30}" type="parTrans" cxnId="{0A34CC43-5E1C-4C5A-8A0E-AA94AF069EBD}">
      <dgm:prSet/>
      <dgm:spPr/>
      <dgm:t>
        <a:bodyPr/>
        <a:lstStyle/>
        <a:p>
          <a:endParaRPr lang="en-US"/>
        </a:p>
      </dgm:t>
    </dgm:pt>
    <dgm:pt modelId="{15D674D1-42CE-4A78-AC30-D07D5134E63F}" type="sibTrans" cxnId="{0A34CC43-5E1C-4C5A-8A0E-AA94AF069EBD}">
      <dgm:prSet/>
      <dgm:spPr/>
      <dgm:t>
        <a:bodyPr/>
        <a:lstStyle/>
        <a:p>
          <a:endParaRPr lang="en-US"/>
        </a:p>
      </dgm:t>
    </dgm:pt>
    <dgm:pt modelId="{84919787-45C3-4E34-9692-EBC138CBA9CA}">
      <dgm:prSet/>
      <dgm:spPr/>
      <dgm:t>
        <a:bodyPr/>
        <a:lstStyle/>
        <a:p>
          <a:r>
            <a:rPr lang="en-AU" dirty="0"/>
            <a:t>Are existing structures effective to meet the cultural needs of Aboriginal communities?</a:t>
          </a:r>
          <a:endParaRPr lang="en-US" dirty="0"/>
        </a:p>
      </dgm:t>
    </dgm:pt>
    <dgm:pt modelId="{6486E782-7BE8-4952-8886-0A9A720C001A}" type="parTrans" cxnId="{439EFA13-BB59-46FD-ABD4-F59FAA1D091B}">
      <dgm:prSet/>
      <dgm:spPr/>
      <dgm:t>
        <a:bodyPr/>
        <a:lstStyle/>
        <a:p>
          <a:endParaRPr lang="en-US"/>
        </a:p>
      </dgm:t>
    </dgm:pt>
    <dgm:pt modelId="{1A511EE5-80EB-4ECA-9E07-EA5911ADDD8D}" type="sibTrans" cxnId="{439EFA13-BB59-46FD-ABD4-F59FAA1D091B}">
      <dgm:prSet/>
      <dgm:spPr/>
      <dgm:t>
        <a:bodyPr/>
        <a:lstStyle/>
        <a:p>
          <a:endParaRPr lang="en-US"/>
        </a:p>
      </dgm:t>
    </dgm:pt>
    <dgm:pt modelId="{40C31EC5-2031-46F9-B72C-DB3BC3B8AA18}" type="pres">
      <dgm:prSet presAssocID="{5323922E-87FA-43D2-9420-F0827D634D6A}" presName="linear" presStyleCnt="0">
        <dgm:presLayoutVars>
          <dgm:animLvl val="lvl"/>
          <dgm:resizeHandles val="exact"/>
        </dgm:presLayoutVars>
      </dgm:prSet>
      <dgm:spPr/>
      <dgm:t>
        <a:bodyPr/>
        <a:lstStyle/>
        <a:p>
          <a:endParaRPr lang="en-US"/>
        </a:p>
      </dgm:t>
    </dgm:pt>
    <dgm:pt modelId="{435DEDFE-26B9-4039-98C6-400C7691573E}" type="pres">
      <dgm:prSet presAssocID="{BD12C0DA-560A-4A5F-B429-63565EB6CB34}" presName="parentText" presStyleLbl="node1" presStyleIdx="0" presStyleCnt="2">
        <dgm:presLayoutVars>
          <dgm:chMax val="0"/>
          <dgm:bulletEnabled val="1"/>
        </dgm:presLayoutVars>
      </dgm:prSet>
      <dgm:spPr/>
      <dgm:t>
        <a:bodyPr/>
        <a:lstStyle/>
        <a:p>
          <a:endParaRPr lang="en-US"/>
        </a:p>
      </dgm:t>
    </dgm:pt>
    <dgm:pt modelId="{9B611BA2-70F7-45A5-8416-5132C7BE7BD4}" type="pres">
      <dgm:prSet presAssocID="{15D674D1-42CE-4A78-AC30-D07D5134E63F}" presName="spacer" presStyleCnt="0"/>
      <dgm:spPr/>
    </dgm:pt>
    <dgm:pt modelId="{49FC002C-CFE1-4376-AAAF-ECEF4EB9D9DD}" type="pres">
      <dgm:prSet presAssocID="{84919787-45C3-4E34-9692-EBC138CBA9CA}" presName="parentText" presStyleLbl="node1" presStyleIdx="1" presStyleCnt="2">
        <dgm:presLayoutVars>
          <dgm:chMax val="0"/>
          <dgm:bulletEnabled val="1"/>
        </dgm:presLayoutVars>
      </dgm:prSet>
      <dgm:spPr/>
      <dgm:t>
        <a:bodyPr/>
        <a:lstStyle/>
        <a:p>
          <a:endParaRPr lang="en-US"/>
        </a:p>
      </dgm:t>
    </dgm:pt>
  </dgm:ptLst>
  <dgm:cxnLst>
    <dgm:cxn modelId="{BB235671-0878-4513-BA11-01E8388ED0F1}" type="presOf" srcId="{84919787-45C3-4E34-9692-EBC138CBA9CA}" destId="{49FC002C-CFE1-4376-AAAF-ECEF4EB9D9DD}" srcOrd="0" destOrd="0" presId="urn:microsoft.com/office/officeart/2005/8/layout/vList2"/>
    <dgm:cxn modelId="{478763D1-636B-458E-9E74-81EF97FC23F1}" type="presOf" srcId="{5323922E-87FA-43D2-9420-F0827D634D6A}" destId="{40C31EC5-2031-46F9-B72C-DB3BC3B8AA18}" srcOrd="0" destOrd="0" presId="urn:microsoft.com/office/officeart/2005/8/layout/vList2"/>
    <dgm:cxn modelId="{439EFA13-BB59-46FD-ABD4-F59FAA1D091B}" srcId="{5323922E-87FA-43D2-9420-F0827D634D6A}" destId="{84919787-45C3-4E34-9692-EBC138CBA9CA}" srcOrd="1" destOrd="0" parTransId="{6486E782-7BE8-4952-8886-0A9A720C001A}" sibTransId="{1A511EE5-80EB-4ECA-9E07-EA5911ADDD8D}"/>
    <dgm:cxn modelId="{0A34CC43-5E1C-4C5A-8A0E-AA94AF069EBD}" srcId="{5323922E-87FA-43D2-9420-F0827D634D6A}" destId="{BD12C0DA-560A-4A5F-B429-63565EB6CB34}" srcOrd="0" destOrd="0" parTransId="{9C89C62D-9433-4718-BF52-3EEF874F1A30}" sibTransId="{15D674D1-42CE-4A78-AC30-D07D5134E63F}"/>
    <dgm:cxn modelId="{125146C2-938C-44F6-81A4-3DEF1EBC631C}" type="presOf" srcId="{BD12C0DA-560A-4A5F-B429-63565EB6CB34}" destId="{435DEDFE-26B9-4039-98C6-400C7691573E}" srcOrd="0" destOrd="0" presId="urn:microsoft.com/office/officeart/2005/8/layout/vList2"/>
    <dgm:cxn modelId="{D6D19C4D-4C38-4719-84F4-815C818EF9A5}" type="presParOf" srcId="{40C31EC5-2031-46F9-B72C-DB3BC3B8AA18}" destId="{435DEDFE-26B9-4039-98C6-400C7691573E}" srcOrd="0" destOrd="0" presId="urn:microsoft.com/office/officeart/2005/8/layout/vList2"/>
    <dgm:cxn modelId="{2446325A-35C4-46BF-9251-2EAF40A99E33}" type="presParOf" srcId="{40C31EC5-2031-46F9-B72C-DB3BC3B8AA18}" destId="{9B611BA2-70F7-45A5-8416-5132C7BE7BD4}" srcOrd="1" destOrd="0" presId="urn:microsoft.com/office/officeart/2005/8/layout/vList2"/>
    <dgm:cxn modelId="{D80D11AB-DFAE-4A8F-BE82-5043F6606FA6}" type="presParOf" srcId="{40C31EC5-2031-46F9-B72C-DB3BC3B8AA18}" destId="{49FC002C-CFE1-4376-AAAF-ECEF4EB9D9D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4828A1-06EF-4913-9753-87F7039655DE}" type="doc">
      <dgm:prSet loTypeId="urn:microsoft.com/office/officeart/2016/7/layout/RepeatingBendingProcessNew" loCatId="process" qsTypeId="urn:microsoft.com/office/officeart/2005/8/quickstyle/simple5" qsCatId="simple" csTypeId="urn:microsoft.com/office/officeart/2005/8/colors/accent6_2" csCatId="accent6" phldr="1"/>
      <dgm:spPr/>
      <dgm:t>
        <a:bodyPr/>
        <a:lstStyle/>
        <a:p>
          <a:endParaRPr lang="en-US"/>
        </a:p>
      </dgm:t>
    </dgm:pt>
    <dgm:pt modelId="{4A714B0B-D21D-457D-8741-924D639EE42C}">
      <dgm:prSet custT="1"/>
      <dgm:spPr/>
      <dgm:t>
        <a:bodyPr/>
        <a:lstStyle/>
        <a:p>
          <a:r>
            <a:rPr lang="en-AU" sz="1500" i="1" dirty="0"/>
            <a:t>A networked form of governance with thick pathways and layers of relationships and connections between people, places and things, past, present and future creating an elaborate web </a:t>
          </a:r>
          <a:endParaRPr lang="en-US" sz="1500" dirty="0"/>
        </a:p>
      </dgm:t>
    </dgm:pt>
    <dgm:pt modelId="{7898982F-7247-41F8-8491-5C8EA42DE5C4}" type="parTrans" cxnId="{B079A950-1154-4659-9917-EC4B9D6FACD0}">
      <dgm:prSet/>
      <dgm:spPr/>
      <dgm:t>
        <a:bodyPr/>
        <a:lstStyle/>
        <a:p>
          <a:endParaRPr lang="en-US"/>
        </a:p>
      </dgm:t>
    </dgm:pt>
    <dgm:pt modelId="{998BF7AE-842C-4B6D-AF31-F56826EC1372}" type="sibTrans" cxnId="{B079A950-1154-4659-9917-EC4B9D6FACD0}">
      <dgm:prSet/>
      <dgm:spPr/>
      <dgm:t>
        <a:bodyPr/>
        <a:lstStyle/>
        <a:p>
          <a:endParaRPr lang="en-US"/>
        </a:p>
      </dgm:t>
    </dgm:pt>
    <dgm:pt modelId="{D0131AB5-B84C-44C7-9B2F-819715FCB943}">
      <dgm:prSet custT="1"/>
      <dgm:spPr/>
      <dgm:t>
        <a:bodyPr/>
        <a:lstStyle/>
        <a:p>
          <a:r>
            <a:rPr lang="en-AU" sz="1500" i="1" dirty="0"/>
            <a:t>Rights and interests, decision-making powers, leadership roles, responsibilities and accountabilities are spread across different cross-cutting social layers and cultural geographies</a:t>
          </a:r>
          <a:endParaRPr lang="en-US" sz="1500" dirty="0"/>
        </a:p>
      </dgm:t>
    </dgm:pt>
    <dgm:pt modelId="{C0430A58-775D-4E81-87A6-313C9988ADAD}" type="parTrans" cxnId="{200DB03E-E2AF-4DB0-B843-B3C859A36320}">
      <dgm:prSet/>
      <dgm:spPr/>
      <dgm:t>
        <a:bodyPr/>
        <a:lstStyle/>
        <a:p>
          <a:endParaRPr lang="en-US"/>
        </a:p>
      </dgm:t>
    </dgm:pt>
    <dgm:pt modelId="{84E752A2-86E6-44C4-A4BC-6F62944D0E0E}" type="sibTrans" cxnId="{200DB03E-E2AF-4DB0-B843-B3C859A36320}">
      <dgm:prSet/>
      <dgm:spPr/>
      <dgm:t>
        <a:bodyPr/>
        <a:lstStyle/>
        <a:p>
          <a:endParaRPr lang="en-US"/>
        </a:p>
      </dgm:t>
    </dgm:pt>
    <dgm:pt modelId="{18BD2450-B6DC-4916-9556-F793961BCBC7}">
      <dgm:prSet/>
      <dgm:spPr/>
      <dgm:t>
        <a:bodyPr/>
        <a:lstStyle/>
        <a:p>
          <a:r>
            <a:rPr lang="en-AU" i="1" dirty="0"/>
            <a:t>For networked governance models to be effective they need to have clearly identified and agreed layers of shared:</a:t>
          </a:r>
          <a:endParaRPr lang="en-US" dirty="0"/>
        </a:p>
      </dgm:t>
    </dgm:pt>
    <dgm:pt modelId="{E91537B9-8E13-4337-8E37-E7121A94302A}" type="parTrans" cxnId="{62EBCBE3-514D-42AA-9854-9DD0AE217A39}">
      <dgm:prSet/>
      <dgm:spPr/>
      <dgm:t>
        <a:bodyPr/>
        <a:lstStyle/>
        <a:p>
          <a:endParaRPr lang="en-US"/>
        </a:p>
      </dgm:t>
    </dgm:pt>
    <dgm:pt modelId="{0F33F5A8-29BA-455D-8147-E042A82D68E9}" type="sibTrans" cxnId="{62EBCBE3-514D-42AA-9854-9DD0AE217A39}">
      <dgm:prSet/>
      <dgm:spPr/>
      <dgm:t>
        <a:bodyPr/>
        <a:lstStyle/>
        <a:p>
          <a:endParaRPr lang="en-US"/>
        </a:p>
      </dgm:t>
    </dgm:pt>
    <dgm:pt modelId="{F36EC8FF-0C67-45CF-A8EC-9D6FABC6BA58}">
      <dgm:prSet/>
      <dgm:spPr/>
      <dgm:t>
        <a:bodyPr/>
        <a:lstStyle/>
        <a:p>
          <a:r>
            <a:rPr lang="en-AU" i="1" dirty="0"/>
            <a:t>power and authority</a:t>
          </a:r>
          <a:endParaRPr lang="en-US" dirty="0"/>
        </a:p>
      </dgm:t>
    </dgm:pt>
    <dgm:pt modelId="{67837947-57FE-435F-BF78-EFFDF552499F}" type="parTrans" cxnId="{6804EE27-4BCA-4CB8-AFFA-0969E08014F6}">
      <dgm:prSet/>
      <dgm:spPr/>
      <dgm:t>
        <a:bodyPr/>
        <a:lstStyle/>
        <a:p>
          <a:endParaRPr lang="en-US"/>
        </a:p>
      </dgm:t>
    </dgm:pt>
    <dgm:pt modelId="{135A91F9-58CC-4213-8B38-C201AC1A6F13}" type="sibTrans" cxnId="{6804EE27-4BCA-4CB8-AFFA-0969E08014F6}">
      <dgm:prSet/>
      <dgm:spPr/>
      <dgm:t>
        <a:bodyPr/>
        <a:lstStyle/>
        <a:p>
          <a:endParaRPr lang="en-US"/>
        </a:p>
      </dgm:t>
    </dgm:pt>
    <dgm:pt modelId="{A62949B6-CD37-4C7E-B5B4-61B5CA22B248}">
      <dgm:prSet/>
      <dgm:spPr/>
      <dgm:t>
        <a:bodyPr/>
        <a:lstStyle/>
        <a:p>
          <a:r>
            <a:rPr lang="en-AU" i="1" dirty="0"/>
            <a:t>decision-making processes</a:t>
          </a:r>
          <a:endParaRPr lang="en-US" dirty="0"/>
        </a:p>
      </dgm:t>
    </dgm:pt>
    <dgm:pt modelId="{A0A599F5-23D8-4431-A421-22FAD4FEFE97}" type="parTrans" cxnId="{3EC841A2-3BBF-4897-9EC2-5F0D34090289}">
      <dgm:prSet/>
      <dgm:spPr/>
      <dgm:t>
        <a:bodyPr/>
        <a:lstStyle/>
        <a:p>
          <a:endParaRPr lang="en-US"/>
        </a:p>
      </dgm:t>
    </dgm:pt>
    <dgm:pt modelId="{E6EE33E2-F065-4F40-9A1B-1C44CEA36FF3}" type="sibTrans" cxnId="{3EC841A2-3BBF-4897-9EC2-5F0D34090289}">
      <dgm:prSet/>
      <dgm:spPr/>
      <dgm:t>
        <a:bodyPr/>
        <a:lstStyle/>
        <a:p>
          <a:endParaRPr lang="en-US"/>
        </a:p>
      </dgm:t>
    </dgm:pt>
    <dgm:pt modelId="{350CC24E-6EA6-4948-AD96-33934FC1A65C}">
      <dgm:prSet/>
      <dgm:spPr/>
      <dgm:t>
        <a:bodyPr/>
        <a:lstStyle/>
        <a:p>
          <a:r>
            <a:rPr lang="en-AU" i="1" dirty="0"/>
            <a:t>roles and responsibilities</a:t>
          </a:r>
          <a:endParaRPr lang="en-US" dirty="0"/>
        </a:p>
      </dgm:t>
    </dgm:pt>
    <dgm:pt modelId="{68D2D2AC-3D32-4BBD-B21E-371791E1EAE2}" type="parTrans" cxnId="{05F73FCC-88CD-4CFA-A63A-A42559E0DE35}">
      <dgm:prSet/>
      <dgm:spPr/>
      <dgm:t>
        <a:bodyPr/>
        <a:lstStyle/>
        <a:p>
          <a:endParaRPr lang="en-US"/>
        </a:p>
      </dgm:t>
    </dgm:pt>
    <dgm:pt modelId="{F726906B-24F4-44AD-8568-D407DC115C05}" type="sibTrans" cxnId="{05F73FCC-88CD-4CFA-A63A-A42559E0DE35}">
      <dgm:prSet/>
      <dgm:spPr/>
      <dgm:t>
        <a:bodyPr/>
        <a:lstStyle/>
        <a:p>
          <a:endParaRPr lang="en-US"/>
        </a:p>
      </dgm:t>
    </dgm:pt>
    <dgm:pt modelId="{51EC95CE-8610-4811-A47B-56188CE7F880}">
      <dgm:prSet/>
      <dgm:spPr/>
      <dgm:t>
        <a:bodyPr/>
        <a:lstStyle/>
        <a:p>
          <a:r>
            <a:rPr lang="en-AU" i="1" dirty="0"/>
            <a:t>mutual accountability</a:t>
          </a:r>
          <a:r>
            <a:rPr lang="en-AU" dirty="0"/>
            <a:t> </a:t>
          </a:r>
          <a:endParaRPr lang="en-US" dirty="0"/>
        </a:p>
      </dgm:t>
    </dgm:pt>
    <dgm:pt modelId="{90682C2E-E489-4035-B498-0B8F3CE8E7A9}" type="parTrans" cxnId="{31762E3E-3042-402C-BCFE-510649CFFF04}">
      <dgm:prSet/>
      <dgm:spPr/>
      <dgm:t>
        <a:bodyPr/>
        <a:lstStyle/>
        <a:p>
          <a:endParaRPr lang="en-US"/>
        </a:p>
      </dgm:t>
    </dgm:pt>
    <dgm:pt modelId="{ADC7F731-AF42-4263-BB03-E0392EC219C8}" type="sibTrans" cxnId="{31762E3E-3042-402C-BCFE-510649CFFF04}">
      <dgm:prSet/>
      <dgm:spPr/>
      <dgm:t>
        <a:bodyPr/>
        <a:lstStyle/>
        <a:p>
          <a:endParaRPr lang="en-US"/>
        </a:p>
      </dgm:t>
    </dgm:pt>
    <dgm:pt modelId="{7C9A6F80-DF6F-4FAE-8C57-EE0BCC3375BB}" type="pres">
      <dgm:prSet presAssocID="{534828A1-06EF-4913-9753-87F7039655DE}" presName="Name0" presStyleCnt="0">
        <dgm:presLayoutVars>
          <dgm:dir/>
          <dgm:resizeHandles val="exact"/>
        </dgm:presLayoutVars>
      </dgm:prSet>
      <dgm:spPr/>
      <dgm:t>
        <a:bodyPr/>
        <a:lstStyle/>
        <a:p>
          <a:endParaRPr lang="en-US"/>
        </a:p>
      </dgm:t>
    </dgm:pt>
    <dgm:pt modelId="{9DB80B77-24A1-4390-BF4C-8246CCAB436B}" type="pres">
      <dgm:prSet presAssocID="{4A714B0B-D21D-457D-8741-924D639EE42C}" presName="node" presStyleLbl="node1" presStyleIdx="0" presStyleCnt="7" custScaleX="136928" custScaleY="157058">
        <dgm:presLayoutVars>
          <dgm:bulletEnabled val="1"/>
        </dgm:presLayoutVars>
      </dgm:prSet>
      <dgm:spPr/>
      <dgm:t>
        <a:bodyPr/>
        <a:lstStyle/>
        <a:p>
          <a:endParaRPr lang="en-US"/>
        </a:p>
      </dgm:t>
    </dgm:pt>
    <dgm:pt modelId="{3FAFE728-D3B7-4EC8-9DDC-AAF9A66758DA}" type="pres">
      <dgm:prSet presAssocID="{998BF7AE-842C-4B6D-AF31-F56826EC1372}" presName="sibTrans" presStyleLbl="sibTrans1D1" presStyleIdx="0" presStyleCnt="6"/>
      <dgm:spPr/>
      <dgm:t>
        <a:bodyPr/>
        <a:lstStyle/>
        <a:p>
          <a:endParaRPr lang="en-US"/>
        </a:p>
      </dgm:t>
    </dgm:pt>
    <dgm:pt modelId="{87576E9C-2E79-46D5-ABA2-54B098F54CD7}" type="pres">
      <dgm:prSet presAssocID="{998BF7AE-842C-4B6D-AF31-F56826EC1372}" presName="connectorText" presStyleLbl="sibTrans1D1" presStyleIdx="0" presStyleCnt="6"/>
      <dgm:spPr/>
      <dgm:t>
        <a:bodyPr/>
        <a:lstStyle/>
        <a:p>
          <a:endParaRPr lang="en-US"/>
        </a:p>
      </dgm:t>
    </dgm:pt>
    <dgm:pt modelId="{0ED2D572-9C89-40DF-B32F-128865CAC61A}" type="pres">
      <dgm:prSet presAssocID="{D0131AB5-B84C-44C7-9B2F-819715FCB943}" presName="node" presStyleLbl="node1" presStyleIdx="1" presStyleCnt="7" custScaleX="133532" custScaleY="161305">
        <dgm:presLayoutVars>
          <dgm:bulletEnabled val="1"/>
        </dgm:presLayoutVars>
      </dgm:prSet>
      <dgm:spPr/>
      <dgm:t>
        <a:bodyPr/>
        <a:lstStyle/>
        <a:p>
          <a:endParaRPr lang="en-US"/>
        </a:p>
      </dgm:t>
    </dgm:pt>
    <dgm:pt modelId="{85B5D406-AE41-4788-B6DD-FC579665BD48}" type="pres">
      <dgm:prSet presAssocID="{84E752A2-86E6-44C4-A4BC-6F62944D0E0E}" presName="sibTrans" presStyleLbl="sibTrans1D1" presStyleIdx="1" presStyleCnt="6"/>
      <dgm:spPr/>
      <dgm:t>
        <a:bodyPr/>
        <a:lstStyle/>
        <a:p>
          <a:endParaRPr lang="en-US"/>
        </a:p>
      </dgm:t>
    </dgm:pt>
    <dgm:pt modelId="{CBA29ADC-5116-44FC-957C-80F5074B182B}" type="pres">
      <dgm:prSet presAssocID="{84E752A2-86E6-44C4-A4BC-6F62944D0E0E}" presName="connectorText" presStyleLbl="sibTrans1D1" presStyleIdx="1" presStyleCnt="6"/>
      <dgm:spPr/>
      <dgm:t>
        <a:bodyPr/>
        <a:lstStyle/>
        <a:p>
          <a:endParaRPr lang="en-US"/>
        </a:p>
      </dgm:t>
    </dgm:pt>
    <dgm:pt modelId="{8089A37B-3869-49D0-8759-30925B84E929}" type="pres">
      <dgm:prSet presAssocID="{18BD2450-B6DC-4916-9556-F793961BCBC7}" presName="node" presStyleLbl="node1" presStyleIdx="2" presStyleCnt="7" custScaleX="134997" custScaleY="118486">
        <dgm:presLayoutVars>
          <dgm:bulletEnabled val="1"/>
        </dgm:presLayoutVars>
      </dgm:prSet>
      <dgm:spPr/>
      <dgm:t>
        <a:bodyPr/>
        <a:lstStyle/>
        <a:p>
          <a:endParaRPr lang="en-US"/>
        </a:p>
      </dgm:t>
    </dgm:pt>
    <dgm:pt modelId="{8D39927C-591B-49E3-A477-16B4E75EC46D}" type="pres">
      <dgm:prSet presAssocID="{0F33F5A8-29BA-455D-8147-E042A82D68E9}" presName="sibTrans" presStyleLbl="sibTrans1D1" presStyleIdx="2" presStyleCnt="6"/>
      <dgm:spPr/>
      <dgm:t>
        <a:bodyPr/>
        <a:lstStyle/>
        <a:p>
          <a:endParaRPr lang="en-US"/>
        </a:p>
      </dgm:t>
    </dgm:pt>
    <dgm:pt modelId="{5037E76E-0D21-4758-8896-6F160ED95D4C}" type="pres">
      <dgm:prSet presAssocID="{0F33F5A8-29BA-455D-8147-E042A82D68E9}" presName="connectorText" presStyleLbl="sibTrans1D1" presStyleIdx="2" presStyleCnt="6"/>
      <dgm:spPr/>
      <dgm:t>
        <a:bodyPr/>
        <a:lstStyle/>
        <a:p>
          <a:endParaRPr lang="en-US"/>
        </a:p>
      </dgm:t>
    </dgm:pt>
    <dgm:pt modelId="{F25E8C65-D66A-43E2-BFAE-E63C324D45B8}" type="pres">
      <dgm:prSet presAssocID="{F36EC8FF-0C67-45CF-A8EC-9D6FABC6BA58}" presName="node" presStyleLbl="node1" presStyleIdx="3" presStyleCnt="7">
        <dgm:presLayoutVars>
          <dgm:bulletEnabled val="1"/>
        </dgm:presLayoutVars>
      </dgm:prSet>
      <dgm:spPr/>
      <dgm:t>
        <a:bodyPr/>
        <a:lstStyle/>
        <a:p>
          <a:endParaRPr lang="en-US"/>
        </a:p>
      </dgm:t>
    </dgm:pt>
    <dgm:pt modelId="{28051A58-8BEF-4081-A520-13CE71947102}" type="pres">
      <dgm:prSet presAssocID="{135A91F9-58CC-4213-8B38-C201AC1A6F13}" presName="sibTrans" presStyleLbl="sibTrans1D1" presStyleIdx="3" presStyleCnt="6"/>
      <dgm:spPr/>
      <dgm:t>
        <a:bodyPr/>
        <a:lstStyle/>
        <a:p>
          <a:endParaRPr lang="en-US"/>
        </a:p>
      </dgm:t>
    </dgm:pt>
    <dgm:pt modelId="{E9DBD425-6E7A-4965-91C9-A4EA660E69CE}" type="pres">
      <dgm:prSet presAssocID="{135A91F9-58CC-4213-8B38-C201AC1A6F13}" presName="connectorText" presStyleLbl="sibTrans1D1" presStyleIdx="3" presStyleCnt="6"/>
      <dgm:spPr/>
      <dgm:t>
        <a:bodyPr/>
        <a:lstStyle/>
        <a:p>
          <a:endParaRPr lang="en-US"/>
        </a:p>
      </dgm:t>
    </dgm:pt>
    <dgm:pt modelId="{18465580-DEE7-419C-AD78-F8ECDD0C9B01}" type="pres">
      <dgm:prSet presAssocID="{A62949B6-CD37-4C7E-B5B4-61B5CA22B248}" presName="node" presStyleLbl="node1" presStyleIdx="4" presStyleCnt="7">
        <dgm:presLayoutVars>
          <dgm:bulletEnabled val="1"/>
        </dgm:presLayoutVars>
      </dgm:prSet>
      <dgm:spPr/>
      <dgm:t>
        <a:bodyPr/>
        <a:lstStyle/>
        <a:p>
          <a:endParaRPr lang="en-US"/>
        </a:p>
      </dgm:t>
    </dgm:pt>
    <dgm:pt modelId="{7F50E873-A09A-4E20-BA5C-2C6A87982401}" type="pres">
      <dgm:prSet presAssocID="{E6EE33E2-F065-4F40-9A1B-1C44CEA36FF3}" presName="sibTrans" presStyleLbl="sibTrans1D1" presStyleIdx="4" presStyleCnt="6"/>
      <dgm:spPr/>
      <dgm:t>
        <a:bodyPr/>
        <a:lstStyle/>
        <a:p>
          <a:endParaRPr lang="en-US"/>
        </a:p>
      </dgm:t>
    </dgm:pt>
    <dgm:pt modelId="{7571A1D3-C4C0-45C3-9AE0-0049AD235B1A}" type="pres">
      <dgm:prSet presAssocID="{E6EE33E2-F065-4F40-9A1B-1C44CEA36FF3}" presName="connectorText" presStyleLbl="sibTrans1D1" presStyleIdx="4" presStyleCnt="6"/>
      <dgm:spPr/>
      <dgm:t>
        <a:bodyPr/>
        <a:lstStyle/>
        <a:p>
          <a:endParaRPr lang="en-US"/>
        </a:p>
      </dgm:t>
    </dgm:pt>
    <dgm:pt modelId="{BC7E9961-8DAD-41A0-AA64-1A0B81665963}" type="pres">
      <dgm:prSet presAssocID="{350CC24E-6EA6-4948-AD96-33934FC1A65C}" presName="node" presStyleLbl="node1" presStyleIdx="5" presStyleCnt="7">
        <dgm:presLayoutVars>
          <dgm:bulletEnabled val="1"/>
        </dgm:presLayoutVars>
      </dgm:prSet>
      <dgm:spPr/>
      <dgm:t>
        <a:bodyPr/>
        <a:lstStyle/>
        <a:p>
          <a:endParaRPr lang="en-US"/>
        </a:p>
      </dgm:t>
    </dgm:pt>
    <dgm:pt modelId="{E8FDE886-9D73-4B5C-BD0F-B0A27C8AA127}" type="pres">
      <dgm:prSet presAssocID="{F726906B-24F4-44AD-8568-D407DC115C05}" presName="sibTrans" presStyleLbl="sibTrans1D1" presStyleIdx="5" presStyleCnt="6"/>
      <dgm:spPr/>
      <dgm:t>
        <a:bodyPr/>
        <a:lstStyle/>
        <a:p>
          <a:endParaRPr lang="en-US"/>
        </a:p>
      </dgm:t>
    </dgm:pt>
    <dgm:pt modelId="{7225E238-EF3B-4156-B934-0839F7EC6A01}" type="pres">
      <dgm:prSet presAssocID="{F726906B-24F4-44AD-8568-D407DC115C05}" presName="connectorText" presStyleLbl="sibTrans1D1" presStyleIdx="5" presStyleCnt="6"/>
      <dgm:spPr/>
      <dgm:t>
        <a:bodyPr/>
        <a:lstStyle/>
        <a:p>
          <a:endParaRPr lang="en-US"/>
        </a:p>
      </dgm:t>
    </dgm:pt>
    <dgm:pt modelId="{63054091-C1B7-4B05-A3CA-9BEB27796D9A}" type="pres">
      <dgm:prSet presAssocID="{51EC95CE-8610-4811-A47B-56188CE7F880}" presName="node" presStyleLbl="node1" presStyleIdx="6" presStyleCnt="7">
        <dgm:presLayoutVars>
          <dgm:bulletEnabled val="1"/>
        </dgm:presLayoutVars>
      </dgm:prSet>
      <dgm:spPr/>
      <dgm:t>
        <a:bodyPr/>
        <a:lstStyle/>
        <a:p>
          <a:endParaRPr lang="en-US"/>
        </a:p>
      </dgm:t>
    </dgm:pt>
  </dgm:ptLst>
  <dgm:cxnLst>
    <dgm:cxn modelId="{33D4D406-1995-4A68-841B-A215F4630175}" type="presOf" srcId="{84E752A2-86E6-44C4-A4BC-6F62944D0E0E}" destId="{85B5D406-AE41-4788-B6DD-FC579665BD48}" srcOrd="0" destOrd="0" presId="urn:microsoft.com/office/officeart/2016/7/layout/RepeatingBendingProcessNew"/>
    <dgm:cxn modelId="{11631DF7-24D5-4AF7-9B1B-B0B58CC88E4E}" type="presOf" srcId="{18BD2450-B6DC-4916-9556-F793961BCBC7}" destId="{8089A37B-3869-49D0-8759-30925B84E929}" srcOrd="0" destOrd="0" presId="urn:microsoft.com/office/officeart/2016/7/layout/RepeatingBendingProcessNew"/>
    <dgm:cxn modelId="{62EBCBE3-514D-42AA-9854-9DD0AE217A39}" srcId="{534828A1-06EF-4913-9753-87F7039655DE}" destId="{18BD2450-B6DC-4916-9556-F793961BCBC7}" srcOrd="2" destOrd="0" parTransId="{E91537B9-8E13-4337-8E37-E7121A94302A}" sibTransId="{0F33F5A8-29BA-455D-8147-E042A82D68E9}"/>
    <dgm:cxn modelId="{200DB03E-E2AF-4DB0-B843-B3C859A36320}" srcId="{534828A1-06EF-4913-9753-87F7039655DE}" destId="{D0131AB5-B84C-44C7-9B2F-819715FCB943}" srcOrd="1" destOrd="0" parTransId="{C0430A58-775D-4E81-87A6-313C9988ADAD}" sibTransId="{84E752A2-86E6-44C4-A4BC-6F62944D0E0E}"/>
    <dgm:cxn modelId="{1487E0B5-64A3-45D0-B3E7-84175DD12D7C}" type="presOf" srcId="{84E752A2-86E6-44C4-A4BC-6F62944D0E0E}" destId="{CBA29ADC-5116-44FC-957C-80F5074B182B}" srcOrd="1" destOrd="0" presId="urn:microsoft.com/office/officeart/2016/7/layout/RepeatingBendingProcessNew"/>
    <dgm:cxn modelId="{07A85BA5-BE1F-474D-8C2A-F99614E83AB7}" type="presOf" srcId="{F36EC8FF-0C67-45CF-A8EC-9D6FABC6BA58}" destId="{F25E8C65-D66A-43E2-BFAE-E63C324D45B8}" srcOrd="0" destOrd="0" presId="urn:microsoft.com/office/officeart/2016/7/layout/RepeatingBendingProcessNew"/>
    <dgm:cxn modelId="{DF553904-2BC0-4323-80C2-90A98C922192}" type="presOf" srcId="{F726906B-24F4-44AD-8568-D407DC115C05}" destId="{E8FDE886-9D73-4B5C-BD0F-B0A27C8AA127}" srcOrd="0" destOrd="0" presId="urn:microsoft.com/office/officeart/2016/7/layout/RepeatingBendingProcessNew"/>
    <dgm:cxn modelId="{14F32E3F-9D1E-4A79-9C3C-9C62492A6A45}" type="presOf" srcId="{E6EE33E2-F065-4F40-9A1B-1C44CEA36FF3}" destId="{7F50E873-A09A-4E20-BA5C-2C6A87982401}" srcOrd="0" destOrd="0" presId="urn:microsoft.com/office/officeart/2016/7/layout/RepeatingBendingProcessNew"/>
    <dgm:cxn modelId="{B079A950-1154-4659-9917-EC4B9D6FACD0}" srcId="{534828A1-06EF-4913-9753-87F7039655DE}" destId="{4A714B0B-D21D-457D-8741-924D639EE42C}" srcOrd="0" destOrd="0" parTransId="{7898982F-7247-41F8-8491-5C8EA42DE5C4}" sibTransId="{998BF7AE-842C-4B6D-AF31-F56826EC1372}"/>
    <dgm:cxn modelId="{5E872993-2C9C-435D-A3C6-58FCBAE5A47B}" type="presOf" srcId="{350CC24E-6EA6-4948-AD96-33934FC1A65C}" destId="{BC7E9961-8DAD-41A0-AA64-1A0B81665963}" srcOrd="0" destOrd="0" presId="urn:microsoft.com/office/officeart/2016/7/layout/RepeatingBendingProcessNew"/>
    <dgm:cxn modelId="{C9F18909-2252-4245-8B12-E1F03D78791F}" type="presOf" srcId="{135A91F9-58CC-4213-8B38-C201AC1A6F13}" destId="{28051A58-8BEF-4081-A520-13CE71947102}" srcOrd="0" destOrd="0" presId="urn:microsoft.com/office/officeart/2016/7/layout/RepeatingBendingProcessNew"/>
    <dgm:cxn modelId="{CC658167-74B1-4F4C-984E-301BB8A788B8}" type="presOf" srcId="{A62949B6-CD37-4C7E-B5B4-61B5CA22B248}" destId="{18465580-DEE7-419C-AD78-F8ECDD0C9B01}" srcOrd="0" destOrd="0" presId="urn:microsoft.com/office/officeart/2016/7/layout/RepeatingBendingProcessNew"/>
    <dgm:cxn modelId="{4768D9BF-84D2-4BD6-9435-FBC165B9B84A}" type="presOf" srcId="{998BF7AE-842C-4B6D-AF31-F56826EC1372}" destId="{3FAFE728-D3B7-4EC8-9DDC-AAF9A66758DA}" srcOrd="0" destOrd="0" presId="urn:microsoft.com/office/officeart/2016/7/layout/RepeatingBendingProcessNew"/>
    <dgm:cxn modelId="{86FFD0ED-A54E-4F9C-A140-178D04A6A6B4}" type="presOf" srcId="{998BF7AE-842C-4B6D-AF31-F56826EC1372}" destId="{87576E9C-2E79-46D5-ABA2-54B098F54CD7}" srcOrd="1" destOrd="0" presId="urn:microsoft.com/office/officeart/2016/7/layout/RepeatingBendingProcessNew"/>
    <dgm:cxn modelId="{05F73FCC-88CD-4CFA-A63A-A42559E0DE35}" srcId="{534828A1-06EF-4913-9753-87F7039655DE}" destId="{350CC24E-6EA6-4948-AD96-33934FC1A65C}" srcOrd="5" destOrd="0" parTransId="{68D2D2AC-3D32-4BBD-B21E-371791E1EAE2}" sibTransId="{F726906B-24F4-44AD-8568-D407DC115C05}"/>
    <dgm:cxn modelId="{3B80960C-84EA-4B68-9244-936DC6A9AB74}" type="presOf" srcId="{0F33F5A8-29BA-455D-8147-E042A82D68E9}" destId="{5037E76E-0D21-4758-8896-6F160ED95D4C}" srcOrd="1" destOrd="0" presId="urn:microsoft.com/office/officeart/2016/7/layout/RepeatingBendingProcessNew"/>
    <dgm:cxn modelId="{DD7E7500-31BE-480D-971F-ACE158E0ED03}" type="presOf" srcId="{0F33F5A8-29BA-455D-8147-E042A82D68E9}" destId="{8D39927C-591B-49E3-A477-16B4E75EC46D}" srcOrd="0" destOrd="0" presId="urn:microsoft.com/office/officeart/2016/7/layout/RepeatingBendingProcessNew"/>
    <dgm:cxn modelId="{31762E3E-3042-402C-BCFE-510649CFFF04}" srcId="{534828A1-06EF-4913-9753-87F7039655DE}" destId="{51EC95CE-8610-4811-A47B-56188CE7F880}" srcOrd="6" destOrd="0" parTransId="{90682C2E-E489-4035-B498-0B8F3CE8E7A9}" sibTransId="{ADC7F731-AF42-4263-BB03-E0392EC219C8}"/>
    <dgm:cxn modelId="{CD1ADBFC-E6DB-4BDC-BBB7-FE1C3E5FD493}" type="presOf" srcId="{534828A1-06EF-4913-9753-87F7039655DE}" destId="{7C9A6F80-DF6F-4FAE-8C57-EE0BCC3375BB}" srcOrd="0" destOrd="0" presId="urn:microsoft.com/office/officeart/2016/7/layout/RepeatingBendingProcessNew"/>
    <dgm:cxn modelId="{3EC841A2-3BBF-4897-9EC2-5F0D34090289}" srcId="{534828A1-06EF-4913-9753-87F7039655DE}" destId="{A62949B6-CD37-4C7E-B5B4-61B5CA22B248}" srcOrd="4" destOrd="0" parTransId="{A0A599F5-23D8-4431-A421-22FAD4FEFE97}" sibTransId="{E6EE33E2-F065-4F40-9A1B-1C44CEA36FF3}"/>
    <dgm:cxn modelId="{3252662F-E1F3-4A89-B66E-ACA63C8D0479}" type="presOf" srcId="{E6EE33E2-F065-4F40-9A1B-1C44CEA36FF3}" destId="{7571A1D3-C4C0-45C3-9AE0-0049AD235B1A}" srcOrd="1" destOrd="0" presId="urn:microsoft.com/office/officeart/2016/7/layout/RepeatingBendingProcessNew"/>
    <dgm:cxn modelId="{D20C3FFF-0A3A-4DB9-9ACF-0B0C07934555}" type="presOf" srcId="{4A714B0B-D21D-457D-8741-924D639EE42C}" destId="{9DB80B77-24A1-4390-BF4C-8246CCAB436B}" srcOrd="0" destOrd="0" presId="urn:microsoft.com/office/officeart/2016/7/layout/RepeatingBendingProcessNew"/>
    <dgm:cxn modelId="{6804EE27-4BCA-4CB8-AFFA-0969E08014F6}" srcId="{534828A1-06EF-4913-9753-87F7039655DE}" destId="{F36EC8FF-0C67-45CF-A8EC-9D6FABC6BA58}" srcOrd="3" destOrd="0" parTransId="{67837947-57FE-435F-BF78-EFFDF552499F}" sibTransId="{135A91F9-58CC-4213-8B38-C201AC1A6F13}"/>
    <dgm:cxn modelId="{2D655ECC-F935-4554-8C16-BA3C8CE5F05A}" type="presOf" srcId="{135A91F9-58CC-4213-8B38-C201AC1A6F13}" destId="{E9DBD425-6E7A-4965-91C9-A4EA660E69CE}" srcOrd="1" destOrd="0" presId="urn:microsoft.com/office/officeart/2016/7/layout/RepeatingBendingProcessNew"/>
    <dgm:cxn modelId="{F70A94DA-CA91-4CB4-A2E9-6A328DE17852}" type="presOf" srcId="{F726906B-24F4-44AD-8568-D407DC115C05}" destId="{7225E238-EF3B-4156-B934-0839F7EC6A01}" srcOrd="1" destOrd="0" presId="urn:microsoft.com/office/officeart/2016/7/layout/RepeatingBendingProcessNew"/>
    <dgm:cxn modelId="{5A9A7972-FED4-4DE7-9301-943B12D93505}" type="presOf" srcId="{D0131AB5-B84C-44C7-9B2F-819715FCB943}" destId="{0ED2D572-9C89-40DF-B32F-128865CAC61A}" srcOrd="0" destOrd="0" presId="urn:microsoft.com/office/officeart/2016/7/layout/RepeatingBendingProcessNew"/>
    <dgm:cxn modelId="{41129CB9-35C8-48A6-8BBF-44C05CCDF9C1}" type="presOf" srcId="{51EC95CE-8610-4811-A47B-56188CE7F880}" destId="{63054091-C1B7-4B05-A3CA-9BEB27796D9A}" srcOrd="0" destOrd="0" presId="urn:microsoft.com/office/officeart/2016/7/layout/RepeatingBendingProcessNew"/>
    <dgm:cxn modelId="{97EACB4A-491A-4DD1-A09C-ECD3FFF52651}" type="presParOf" srcId="{7C9A6F80-DF6F-4FAE-8C57-EE0BCC3375BB}" destId="{9DB80B77-24A1-4390-BF4C-8246CCAB436B}" srcOrd="0" destOrd="0" presId="urn:microsoft.com/office/officeart/2016/7/layout/RepeatingBendingProcessNew"/>
    <dgm:cxn modelId="{D104AF1F-1DEA-4E5B-BE2B-56414F7F659F}" type="presParOf" srcId="{7C9A6F80-DF6F-4FAE-8C57-EE0BCC3375BB}" destId="{3FAFE728-D3B7-4EC8-9DDC-AAF9A66758DA}" srcOrd="1" destOrd="0" presId="urn:microsoft.com/office/officeart/2016/7/layout/RepeatingBendingProcessNew"/>
    <dgm:cxn modelId="{B08C4725-1AD4-4169-A970-170CC83C3BE1}" type="presParOf" srcId="{3FAFE728-D3B7-4EC8-9DDC-AAF9A66758DA}" destId="{87576E9C-2E79-46D5-ABA2-54B098F54CD7}" srcOrd="0" destOrd="0" presId="urn:microsoft.com/office/officeart/2016/7/layout/RepeatingBendingProcessNew"/>
    <dgm:cxn modelId="{FE36FC53-D500-43C9-AFE9-F236FA9F3F93}" type="presParOf" srcId="{7C9A6F80-DF6F-4FAE-8C57-EE0BCC3375BB}" destId="{0ED2D572-9C89-40DF-B32F-128865CAC61A}" srcOrd="2" destOrd="0" presId="urn:microsoft.com/office/officeart/2016/7/layout/RepeatingBendingProcessNew"/>
    <dgm:cxn modelId="{881FF44E-9A21-4A0E-BD68-FA07D6046EA9}" type="presParOf" srcId="{7C9A6F80-DF6F-4FAE-8C57-EE0BCC3375BB}" destId="{85B5D406-AE41-4788-B6DD-FC579665BD48}" srcOrd="3" destOrd="0" presId="urn:microsoft.com/office/officeart/2016/7/layout/RepeatingBendingProcessNew"/>
    <dgm:cxn modelId="{860548E9-D4F9-489F-BD41-7177DB6BC1A1}" type="presParOf" srcId="{85B5D406-AE41-4788-B6DD-FC579665BD48}" destId="{CBA29ADC-5116-44FC-957C-80F5074B182B}" srcOrd="0" destOrd="0" presId="urn:microsoft.com/office/officeart/2016/7/layout/RepeatingBendingProcessNew"/>
    <dgm:cxn modelId="{0C22D91C-04D3-4AC3-983E-AB6EBB6F1408}" type="presParOf" srcId="{7C9A6F80-DF6F-4FAE-8C57-EE0BCC3375BB}" destId="{8089A37B-3869-49D0-8759-30925B84E929}" srcOrd="4" destOrd="0" presId="urn:microsoft.com/office/officeart/2016/7/layout/RepeatingBendingProcessNew"/>
    <dgm:cxn modelId="{EA6DC8D1-A6D5-459F-B6A6-B12174BE06B8}" type="presParOf" srcId="{7C9A6F80-DF6F-4FAE-8C57-EE0BCC3375BB}" destId="{8D39927C-591B-49E3-A477-16B4E75EC46D}" srcOrd="5" destOrd="0" presId="urn:microsoft.com/office/officeart/2016/7/layout/RepeatingBendingProcessNew"/>
    <dgm:cxn modelId="{18269936-68E7-4ADE-8EAE-26CD50D06027}" type="presParOf" srcId="{8D39927C-591B-49E3-A477-16B4E75EC46D}" destId="{5037E76E-0D21-4758-8896-6F160ED95D4C}" srcOrd="0" destOrd="0" presId="urn:microsoft.com/office/officeart/2016/7/layout/RepeatingBendingProcessNew"/>
    <dgm:cxn modelId="{3AD91477-45DD-42A6-B220-9ED46C6589E4}" type="presParOf" srcId="{7C9A6F80-DF6F-4FAE-8C57-EE0BCC3375BB}" destId="{F25E8C65-D66A-43E2-BFAE-E63C324D45B8}" srcOrd="6" destOrd="0" presId="urn:microsoft.com/office/officeart/2016/7/layout/RepeatingBendingProcessNew"/>
    <dgm:cxn modelId="{ED9A3D00-43AF-40D0-9397-B28A797BAE04}" type="presParOf" srcId="{7C9A6F80-DF6F-4FAE-8C57-EE0BCC3375BB}" destId="{28051A58-8BEF-4081-A520-13CE71947102}" srcOrd="7" destOrd="0" presId="urn:microsoft.com/office/officeart/2016/7/layout/RepeatingBendingProcessNew"/>
    <dgm:cxn modelId="{ECA8989C-7052-4D8C-A2EB-1714EC8344E8}" type="presParOf" srcId="{28051A58-8BEF-4081-A520-13CE71947102}" destId="{E9DBD425-6E7A-4965-91C9-A4EA660E69CE}" srcOrd="0" destOrd="0" presId="urn:microsoft.com/office/officeart/2016/7/layout/RepeatingBendingProcessNew"/>
    <dgm:cxn modelId="{2A6F4507-40E9-4368-9815-36C580F23BC6}" type="presParOf" srcId="{7C9A6F80-DF6F-4FAE-8C57-EE0BCC3375BB}" destId="{18465580-DEE7-419C-AD78-F8ECDD0C9B01}" srcOrd="8" destOrd="0" presId="urn:microsoft.com/office/officeart/2016/7/layout/RepeatingBendingProcessNew"/>
    <dgm:cxn modelId="{38DEC569-A3D5-47A6-A57B-7B36509E5748}" type="presParOf" srcId="{7C9A6F80-DF6F-4FAE-8C57-EE0BCC3375BB}" destId="{7F50E873-A09A-4E20-BA5C-2C6A87982401}" srcOrd="9" destOrd="0" presId="urn:microsoft.com/office/officeart/2016/7/layout/RepeatingBendingProcessNew"/>
    <dgm:cxn modelId="{7FE16FEE-DBF0-4DCB-9B1A-493B2E2BF1AD}" type="presParOf" srcId="{7F50E873-A09A-4E20-BA5C-2C6A87982401}" destId="{7571A1D3-C4C0-45C3-9AE0-0049AD235B1A}" srcOrd="0" destOrd="0" presId="urn:microsoft.com/office/officeart/2016/7/layout/RepeatingBendingProcessNew"/>
    <dgm:cxn modelId="{6766059F-D953-4A39-B7F9-ED6C43E1E46B}" type="presParOf" srcId="{7C9A6F80-DF6F-4FAE-8C57-EE0BCC3375BB}" destId="{BC7E9961-8DAD-41A0-AA64-1A0B81665963}" srcOrd="10" destOrd="0" presId="urn:microsoft.com/office/officeart/2016/7/layout/RepeatingBendingProcessNew"/>
    <dgm:cxn modelId="{706607BC-85ED-4A08-B871-31AEC11D9406}" type="presParOf" srcId="{7C9A6F80-DF6F-4FAE-8C57-EE0BCC3375BB}" destId="{E8FDE886-9D73-4B5C-BD0F-B0A27C8AA127}" srcOrd="11" destOrd="0" presId="urn:microsoft.com/office/officeart/2016/7/layout/RepeatingBendingProcessNew"/>
    <dgm:cxn modelId="{BF023586-C18F-48BD-B1B3-7979E272F675}" type="presParOf" srcId="{E8FDE886-9D73-4B5C-BD0F-B0A27C8AA127}" destId="{7225E238-EF3B-4156-B934-0839F7EC6A01}" srcOrd="0" destOrd="0" presId="urn:microsoft.com/office/officeart/2016/7/layout/RepeatingBendingProcessNew"/>
    <dgm:cxn modelId="{E9703D73-F25E-4E11-8CD0-C226E6EF0A47}" type="presParOf" srcId="{7C9A6F80-DF6F-4FAE-8C57-EE0BCC3375BB}" destId="{63054091-C1B7-4B05-A3CA-9BEB27796D9A}"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F054AD-6545-4897-B25D-93ECCC96522B}"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A0992626-1021-4926-89AF-23642BAB95C4}">
      <dgm:prSet custT="1"/>
      <dgm:spPr/>
      <dgm:t>
        <a:bodyPr/>
        <a:lstStyle/>
        <a:p>
          <a:r>
            <a:rPr lang="en-AU" sz="2400" dirty="0"/>
            <a:t>Relationships/Networks</a:t>
          </a:r>
          <a:endParaRPr lang="en-US" sz="2400" dirty="0"/>
        </a:p>
      </dgm:t>
    </dgm:pt>
    <dgm:pt modelId="{B1AE5756-B226-4BB8-976E-63B07D7176E3}" type="parTrans" cxnId="{4EB943D8-6B51-4E3A-9B95-FCC90B9117B9}">
      <dgm:prSet/>
      <dgm:spPr/>
      <dgm:t>
        <a:bodyPr/>
        <a:lstStyle/>
        <a:p>
          <a:endParaRPr lang="en-US"/>
        </a:p>
      </dgm:t>
    </dgm:pt>
    <dgm:pt modelId="{E30652B1-2834-4E6B-9B76-160DE6FDB0CC}" type="sibTrans" cxnId="{4EB943D8-6B51-4E3A-9B95-FCC90B9117B9}">
      <dgm:prSet/>
      <dgm:spPr/>
      <dgm:t>
        <a:bodyPr/>
        <a:lstStyle/>
        <a:p>
          <a:endParaRPr lang="en-US"/>
        </a:p>
      </dgm:t>
    </dgm:pt>
    <dgm:pt modelId="{73922822-E859-45FA-AD16-4FA4D1C45B6C}">
      <dgm:prSet custT="1"/>
      <dgm:spPr/>
      <dgm:t>
        <a:bodyPr/>
        <a:lstStyle/>
        <a:p>
          <a:r>
            <a:rPr lang="en-AU" sz="2400" dirty="0"/>
            <a:t>Trust/Confidence</a:t>
          </a:r>
          <a:endParaRPr lang="en-US" sz="2400" dirty="0"/>
        </a:p>
      </dgm:t>
    </dgm:pt>
    <dgm:pt modelId="{F9CA2598-F959-4167-BE46-3690CC242A0F}" type="parTrans" cxnId="{F826F51F-6245-4A59-B69F-F7006BD85C05}">
      <dgm:prSet/>
      <dgm:spPr/>
      <dgm:t>
        <a:bodyPr/>
        <a:lstStyle/>
        <a:p>
          <a:endParaRPr lang="en-US"/>
        </a:p>
      </dgm:t>
    </dgm:pt>
    <dgm:pt modelId="{152F1ED3-B434-4B5A-BD3A-201F401B89BE}" type="sibTrans" cxnId="{F826F51F-6245-4A59-B69F-F7006BD85C05}">
      <dgm:prSet/>
      <dgm:spPr/>
      <dgm:t>
        <a:bodyPr/>
        <a:lstStyle/>
        <a:p>
          <a:endParaRPr lang="en-US"/>
        </a:p>
      </dgm:t>
    </dgm:pt>
    <dgm:pt modelId="{3B5F4795-0174-457F-BBC2-993CD699457D}">
      <dgm:prSet custT="1"/>
      <dgm:spPr/>
      <dgm:t>
        <a:bodyPr/>
        <a:lstStyle/>
        <a:p>
          <a:r>
            <a:rPr lang="en-AU" sz="2400" dirty="0"/>
            <a:t>Independence from government</a:t>
          </a:r>
          <a:endParaRPr lang="en-US" sz="2400" dirty="0"/>
        </a:p>
      </dgm:t>
    </dgm:pt>
    <dgm:pt modelId="{A9A8B8B0-1C3B-4FA1-9702-7FCB3852F21F}" type="parTrans" cxnId="{50BE7CFC-C4C6-4865-A1CB-A18855A91D61}">
      <dgm:prSet/>
      <dgm:spPr/>
      <dgm:t>
        <a:bodyPr/>
        <a:lstStyle/>
        <a:p>
          <a:endParaRPr lang="en-US"/>
        </a:p>
      </dgm:t>
    </dgm:pt>
    <dgm:pt modelId="{43F62E2E-D68B-4ED1-A36F-3C30598CB06C}" type="sibTrans" cxnId="{50BE7CFC-C4C6-4865-A1CB-A18855A91D61}">
      <dgm:prSet/>
      <dgm:spPr/>
      <dgm:t>
        <a:bodyPr/>
        <a:lstStyle/>
        <a:p>
          <a:endParaRPr lang="en-US"/>
        </a:p>
      </dgm:t>
    </dgm:pt>
    <dgm:pt modelId="{2306517A-4B4D-4DF9-BE0F-7F0382ADBCFD}">
      <dgm:prSet custT="1"/>
      <dgm:spPr/>
      <dgm:t>
        <a:bodyPr/>
        <a:lstStyle/>
        <a:p>
          <a:r>
            <a:rPr lang="en-AU" sz="2400" dirty="0"/>
            <a:t>Community participation</a:t>
          </a:r>
          <a:endParaRPr lang="en-US" sz="2400" dirty="0"/>
        </a:p>
      </dgm:t>
    </dgm:pt>
    <dgm:pt modelId="{8BC5E0DB-01F1-4249-8EE1-0F34B886259C}" type="parTrans" cxnId="{793E7FFB-6D1F-41B7-BA57-9B91705FF12B}">
      <dgm:prSet/>
      <dgm:spPr/>
      <dgm:t>
        <a:bodyPr/>
        <a:lstStyle/>
        <a:p>
          <a:endParaRPr lang="en-US"/>
        </a:p>
      </dgm:t>
    </dgm:pt>
    <dgm:pt modelId="{302866DE-CF9F-478A-B09C-FD02506A9EAA}" type="sibTrans" cxnId="{793E7FFB-6D1F-41B7-BA57-9B91705FF12B}">
      <dgm:prSet/>
      <dgm:spPr/>
      <dgm:t>
        <a:bodyPr/>
        <a:lstStyle/>
        <a:p>
          <a:endParaRPr lang="en-US"/>
        </a:p>
      </dgm:t>
    </dgm:pt>
    <dgm:pt modelId="{1F1413EB-FA37-43E0-ABE6-37A35C2BBC6A}">
      <dgm:prSet custT="1"/>
      <dgm:spPr/>
      <dgm:t>
        <a:bodyPr/>
        <a:lstStyle/>
        <a:p>
          <a:r>
            <a:rPr lang="en-AU" sz="2400" dirty="0"/>
            <a:t>Guarantees/Confidentiality</a:t>
          </a:r>
          <a:endParaRPr lang="en-US" sz="2400" dirty="0"/>
        </a:p>
      </dgm:t>
    </dgm:pt>
    <dgm:pt modelId="{4B1BAAF2-7582-4F13-A88F-BA0B8A3B2E04}" type="parTrans" cxnId="{54F66143-B78F-4F0B-9A93-5CE1723A1BE6}">
      <dgm:prSet/>
      <dgm:spPr/>
      <dgm:t>
        <a:bodyPr/>
        <a:lstStyle/>
        <a:p>
          <a:endParaRPr lang="en-US"/>
        </a:p>
      </dgm:t>
    </dgm:pt>
    <dgm:pt modelId="{CC9E91A7-0278-4033-B953-D98E058501B3}" type="sibTrans" cxnId="{54F66143-B78F-4F0B-9A93-5CE1723A1BE6}">
      <dgm:prSet/>
      <dgm:spPr/>
      <dgm:t>
        <a:bodyPr/>
        <a:lstStyle/>
        <a:p>
          <a:endParaRPr lang="en-US"/>
        </a:p>
      </dgm:t>
    </dgm:pt>
    <dgm:pt modelId="{6CC4FC9B-A464-47A1-B96A-6477B4C3782D}">
      <dgm:prSet custT="1"/>
      <dgm:spPr/>
      <dgm:t>
        <a:bodyPr/>
        <a:lstStyle/>
        <a:p>
          <a:r>
            <a:rPr lang="en-AU" sz="2400" dirty="0"/>
            <a:t>Transparency/Accountability</a:t>
          </a:r>
          <a:endParaRPr lang="en-US" sz="2400" dirty="0"/>
        </a:p>
      </dgm:t>
    </dgm:pt>
    <dgm:pt modelId="{A7F79627-E1E6-4DC1-86EB-A06A6815997E}" type="parTrans" cxnId="{5154CA1E-4685-4F64-9F4D-67623461F8D0}">
      <dgm:prSet/>
      <dgm:spPr/>
      <dgm:t>
        <a:bodyPr/>
        <a:lstStyle/>
        <a:p>
          <a:endParaRPr lang="en-US"/>
        </a:p>
      </dgm:t>
    </dgm:pt>
    <dgm:pt modelId="{D8D8D926-D619-42A4-86D9-A14EC47ACAA8}" type="sibTrans" cxnId="{5154CA1E-4685-4F64-9F4D-67623461F8D0}">
      <dgm:prSet/>
      <dgm:spPr/>
      <dgm:t>
        <a:bodyPr/>
        <a:lstStyle/>
        <a:p>
          <a:endParaRPr lang="en-US"/>
        </a:p>
      </dgm:t>
    </dgm:pt>
    <dgm:pt modelId="{7E4C5EF4-CE7F-43B7-8600-1D0293CB86D8}">
      <dgm:prSet custT="1"/>
      <dgm:spPr/>
      <dgm:t>
        <a:bodyPr/>
        <a:lstStyle/>
        <a:p>
          <a:r>
            <a:rPr lang="en-AU" sz="2400"/>
            <a:t>Facilitation</a:t>
          </a:r>
          <a:endParaRPr lang="en-US" sz="2400"/>
        </a:p>
      </dgm:t>
    </dgm:pt>
    <dgm:pt modelId="{178FB1AA-23BF-43FD-BA83-31769D123577}" type="parTrans" cxnId="{26358D89-668B-477D-89E1-01E8D4267E0D}">
      <dgm:prSet/>
      <dgm:spPr/>
      <dgm:t>
        <a:bodyPr/>
        <a:lstStyle/>
        <a:p>
          <a:endParaRPr lang="en-US"/>
        </a:p>
      </dgm:t>
    </dgm:pt>
    <dgm:pt modelId="{4B3D7DEF-0EA8-4762-94BC-F920E3226CF1}" type="sibTrans" cxnId="{26358D89-668B-477D-89E1-01E8D4267E0D}">
      <dgm:prSet/>
      <dgm:spPr/>
      <dgm:t>
        <a:bodyPr/>
        <a:lstStyle/>
        <a:p>
          <a:endParaRPr lang="en-US"/>
        </a:p>
      </dgm:t>
    </dgm:pt>
    <dgm:pt modelId="{DAA1A937-5ADB-48CE-805B-0334541087E5}">
      <dgm:prSet custT="1"/>
      <dgm:spPr/>
      <dgm:t>
        <a:bodyPr/>
        <a:lstStyle/>
        <a:p>
          <a:r>
            <a:rPr lang="en-AU" sz="2400" dirty="0"/>
            <a:t>Advocacy</a:t>
          </a:r>
          <a:endParaRPr lang="en-US" sz="2400" dirty="0"/>
        </a:p>
      </dgm:t>
    </dgm:pt>
    <dgm:pt modelId="{8BCC3A8D-0341-44D9-93DF-E3A46157D248}" type="parTrans" cxnId="{267B8989-9DC6-48CF-B441-6AABB76244B7}">
      <dgm:prSet/>
      <dgm:spPr/>
      <dgm:t>
        <a:bodyPr/>
        <a:lstStyle/>
        <a:p>
          <a:endParaRPr lang="en-US"/>
        </a:p>
      </dgm:t>
    </dgm:pt>
    <dgm:pt modelId="{4B71C8E6-BC0B-4850-BCD9-3DF546236C9E}" type="sibTrans" cxnId="{267B8989-9DC6-48CF-B441-6AABB76244B7}">
      <dgm:prSet/>
      <dgm:spPr/>
      <dgm:t>
        <a:bodyPr/>
        <a:lstStyle/>
        <a:p>
          <a:endParaRPr lang="en-US"/>
        </a:p>
      </dgm:t>
    </dgm:pt>
    <dgm:pt modelId="{2FF7D148-DCCD-470C-B6AF-90F2D06BBBC8}">
      <dgm:prSet custT="1"/>
      <dgm:spPr/>
      <dgm:t>
        <a:bodyPr/>
        <a:lstStyle/>
        <a:p>
          <a:r>
            <a:rPr lang="en-AU" sz="2400"/>
            <a:t>Communication</a:t>
          </a:r>
          <a:endParaRPr lang="en-US" sz="2400"/>
        </a:p>
      </dgm:t>
    </dgm:pt>
    <dgm:pt modelId="{4BB9F562-E20D-4311-A5DE-F242A7DF1A49}" type="parTrans" cxnId="{10DE1671-2651-42EA-A1DE-E892FD8F5A0D}">
      <dgm:prSet/>
      <dgm:spPr/>
      <dgm:t>
        <a:bodyPr/>
        <a:lstStyle/>
        <a:p>
          <a:endParaRPr lang="en-US"/>
        </a:p>
      </dgm:t>
    </dgm:pt>
    <dgm:pt modelId="{95108276-C826-428D-91EC-1982AC729C93}" type="sibTrans" cxnId="{10DE1671-2651-42EA-A1DE-E892FD8F5A0D}">
      <dgm:prSet/>
      <dgm:spPr/>
      <dgm:t>
        <a:bodyPr/>
        <a:lstStyle/>
        <a:p>
          <a:endParaRPr lang="en-US"/>
        </a:p>
      </dgm:t>
    </dgm:pt>
    <dgm:pt modelId="{F69EA340-985A-4D4E-8A84-576F4EB8568C}">
      <dgm:prSet custT="1"/>
      <dgm:spPr/>
      <dgm:t>
        <a:bodyPr/>
        <a:lstStyle/>
        <a:p>
          <a:r>
            <a:rPr lang="en-AU" sz="2400" dirty="0"/>
            <a:t>Reciprocity </a:t>
          </a:r>
          <a:endParaRPr lang="en-US" sz="2400" dirty="0"/>
        </a:p>
      </dgm:t>
    </dgm:pt>
    <dgm:pt modelId="{C53B7E42-5633-4AA0-815A-E43A43CFDC0F}" type="parTrans" cxnId="{9AA5A7B1-5D6F-4AE0-A39C-83F08FC9C166}">
      <dgm:prSet/>
      <dgm:spPr/>
      <dgm:t>
        <a:bodyPr/>
        <a:lstStyle/>
        <a:p>
          <a:endParaRPr lang="en-US"/>
        </a:p>
      </dgm:t>
    </dgm:pt>
    <dgm:pt modelId="{9F031861-AF1C-494D-84DB-973FF8100CC4}" type="sibTrans" cxnId="{9AA5A7B1-5D6F-4AE0-A39C-83F08FC9C166}">
      <dgm:prSet/>
      <dgm:spPr/>
      <dgm:t>
        <a:bodyPr/>
        <a:lstStyle/>
        <a:p>
          <a:endParaRPr lang="en-US"/>
        </a:p>
      </dgm:t>
    </dgm:pt>
    <dgm:pt modelId="{B17997CC-70E9-4C52-BB4F-380ABB7F7612}" type="pres">
      <dgm:prSet presAssocID="{EDF054AD-6545-4897-B25D-93ECCC96522B}" presName="linear" presStyleCnt="0">
        <dgm:presLayoutVars>
          <dgm:animLvl val="lvl"/>
          <dgm:resizeHandles val="exact"/>
        </dgm:presLayoutVars>
      </dgm:prSet>
      <dgm:spPr/>
      <dgm:t>
        <a:bodyPr/>
        <a:lstStyle/>
        <a:p>
          <a:endParaRPr lang="en-US"/>
        </a:p>
      </dgm:t>
    </dgm:pt>
    <dgm:pt modelId="{771B303A-8D98-4164-9EAE-941DD6C1C909}" type="pres">
      <dgm:prSet presAssocID="{A0992626-1021-4926-89AF-23642BAB95C4}" presName="parentText" presStyleLbl="node1" presStyleIdx="0" presStyleCnt="10">
        <dgm:presLayoutVars>
          <dgm:chMax val="0"/>
          <dgm:bulletEnabled val="1"/>
        </dgm:presLayoutVars>
      </dgm:prSet>
      <dgm:spPr/>
      <dgm:t>
        <a:bodyPr/>
        <a:lstStyle/>
        <a:p>
          <a:endParaRPr lang="en-US"/>
        </a:p>
      </dgm:t>
    </dgm:pt>
    <dgm:pt modelId="{00256CAD-C84A-4F56-AED9-5A839D2BF11E}" type="pres">
      <dgm:prSet presAssocID="{E30652B1-2834-4E6B-9B76-160DE6FDB0CC}" presName="spacer" presStyleCnt="0"/>
      <dgm:spPr/>
    </dgm:pt>
    <dgm:pt modelId="{5CEFBA4A-1BF0-43AB-81A0-4CDEE25EBFA5}" type="pres">
      <dgm:prSet presAssocID="{73922822-E859-45FA-AD16-4FA4D1C45B6C}" presName="parentText" presStyleLbl="node1" presStyleIdx="1" presStyleCnt="10">
        <dgm:presLayoutVars>
          <dgm:chMax val="0"/>
          <dgm:bulletEnabled val="1"/>
        </dgm:presLayoutVars>
      </dgm:prSet>
      <dgm:spPr/>
      <dgm:t>
        <a:bodyPr/>
        <a:lstStyle/>
        <a:p>
          <a:endParaRPr lang="en-US"/>
        </a:p>
      </dgm:t>
    </dgm:pt>
    <dgm:pt modelId="{59C958C8-6AD8-4763-8BA5-6946EC3173A3}" type="pres">
      <dgm:prSet presAssocID="{152F1ED3-B434-4B5A-BD3A-201F401B89BE}" presName="spacer" presStyleCnt="0"/>
      <dgm:spPr/>
    </dgm:pt>
    <dgm:pt modelId="{E3F426F1-AEAA-4278-B60D-F66076D11138}" type="pres">
      <dgm:prSet presAssocID="{3B5F4795-0174-457F-BBC2-993CD699457D}" presName="parentText" presStyleLbl="node1" presStyleIdx="2" presStyleCnt="10">
        <dgm:presLayoutVars>
          <dgm:chMax val="0"/>
          <dgm:bulletEnabled val="1"/>
        </dgm:presLayoutVars>
      </dgm:prSet>
      <dgm:spPr/>
      <dgm:t>
        <a:bodyPr/>
        <a:lstStyle/>
        <a:p>
          <a:endParaRPr lang="en-US"/>
        </a:p>
      </dgm:t>
    </dgm:pt>
    <dgm:pt modelId="{3CD6B939-EFA5-4510-AA40-8F4009F85869}" type="pres">
      <dgm:prSet presAssocID="{43F62E2E-D68B-4ED1-A36F-3C30598CB06C}" presName="spacer" presStyleCnt="0"/>
      <dgm:spPr/>
    </dgm:pt>
    <dgm:pt modelId="{7370B7C8-899A-4E3C-83EF-9FE2ABB5F356}" type="pres">
      <dgm:prSet presAssocID="{2306517A-4B4D-4DF9-BE0F-7F0382ADBCFD}" presName="parentText" presStyleLbl="node1" presStyleIdx="3" presStyleCnt="10">
        <dgm:presLayoutVars>
          <dgm:chMax val="0"/>
          <dgm:bulletEnabled val="1"/>
        </dgm:presLayoutVars>
      </dgm:prSet>
      <dgm:spPr/>
      <dgm:t>
        <a:bodyPr/>
        <a:lstStyle/>
        <a:p>
          <a:endParaRPr lang="en-US"/>
        </a:p>
      </dgm:t>
    </dgm:pt>
    <dgm:pt modelId="{4CB20850-C2D8-4C66-B236-9B4C6105B597}" type="pres">
      <dgm:prSet presAssocID="{302866DE-CF9F-478A-B09C-FD02506A9EAA}" presName="spacer" presStyleCnt="0"/>
      <dgm:spPr/>
    </dgm:pt>
    <dgm:pt modelId="{8ED12191-CE4B-46EA-91E1-3422149B8929}" type="pres">
      <dgm:prSet presAssocID="{1F1413EB-FA37-43E0-ABE6-37A35C2BBC6A}" presName="parentText" presStyleLbl="node1" presStyleIdx="4" presStyleCnt="10">
        <dgm:presLayoutVars>
          <dgm:chMax val="0"/>
          <dgm:bulletEnabled val="1"/>
        </dgm:presLayoutVars>
      </dgm:prSet>
      <dgm:spPr/>
      <dgm:t>
        <a:bodyPr/>
        <a:lstStyle/>
        <a:p>
          <a:endParaRPr lang="en-US"/>
        </a:p>
      </dgm:t>
    </dgm:pt>
    <dgm:pt modelId="{8865E8C4-7D6B-4794-B84C-1E3F67170A53}" type="pres">
      <dgm:prSet presAssocID="{CC9E91A7-0278-4033-B953-D98E058501B3}" presName="spacer" presStyleCnt="0"/>
      <dgm:spPr/>
    </dgm:pt>
    <dgm:pt modelId="{149AD9E3-B8A1-4E75-924D-5F9533AF1FC4}" type="pres">
      <dgm:prSet presAssocID="{6CC4FC9B-A464-47A1-B96A-6477B4C3782D}" presName="parentText" presStyleLbl="node1" presStyleIdx="5" presStyleCnt="10">
        <dgm:presLayoutVars>
          <dgm:chMax val="0"/>
          <dgm:bulletEnabled val="1"/>
        </dgm:presLayoutVars>
      </dgm:prSet>
      <dgm:spPr/>
      <dgm:t>
        <a:bodyPr/>
        <a:lstStyle/>
        <a:p>
          <a:endParaRPr lang="en-US"/>
        </a:p>
      </dgm:t>
    </dgm:pt>
    <dgm:pt modelId="{2237B8A8-41A7-4163-8C0A-DCC3B9763055}" type="pres">
      <dgm:prSet presAssocID="{D8D8D926-D619-42A4-86D9-A14EC47ACAA8}" presName="spacer" presStyleCnt="0"/>
      <dgm:spPr/>
    </dgm:pt>
    <dgm:pt modelId="{99CA5085-8826-4F7E-8FFF-8266F98AB20C}" type="pres">
      <dgm:prSet presAssocID="{7E4C5EF4-CE7F-43B7-8600-1D0293CB86D8}" presName="parentText" presStyleLbl="node1" presStyleIdx="6" presStyleCnt="10">
        <dgm:presLayoutVars>
          <dgm:chMax val="0"/>
          <dgm:bulletEnabled val="1"/>
        </dgm:presLayoutVars>
      </dgm:prSet>
      <dgm:spPr/>
      <dgm:t>
        <a:bodyPr/>
        <a:lstStyle/>
        <a:p>
          <a:endParaRPr lang="en-US"/>
        </a:p>
      </dgm:t>
    </dgm:pt>
    <dgm:pt modelId="{E55D7431-82B2-4108-A562-797A650716BB}" type="pres">
      <dgm:prSet presAssocID="{4B3D7DEF-0EA8-4762-94BC-F920E3226CF1}" presName="spacer" presStyleCnt="0"/>
      <dgm:spPr/>
    </dgm:pt>
    <dgm:pt modelId="{F1FD6863-C3C4-41BE-9216-5FF5E510A053}" type="pres">
      <dgm:prSet presAssocID="{DAA1A937-5ADB-48CE-805B-0334541087E5}" presName="parentText" presStyleLbl="node1" presStyleIdx="7" presStyleCnt="10">
        <dgm:presLayoutVars>
          <dgm:chMax val="0"/>
          <dgm:bulletEnabled val="1"/>
        </dgm:presLayoutVars>
      </dgm:prSet>
      <dgm:spPr/>
      <dgm:t>
        <a:bodyPr/>
        <a:lstStyle/>
        <a:p>
          <a:endParaRPr lang="en-US"/>
        </a:p>
      </dgm:t>
    </dgm:pt>
    <dgm:pt modelId="{10062CA1-9341-4848-8595-43DF74B4137F}" type="pres">
      <dgm:prSet presAssocID="{4B71C8E6-BC0B-4850-BCD9-3DF546236C9E}" presName="spacer" presStyleCnt="0"/>
      <dgm:spPr/>
    </dgm:pt>
    <dgm:pt modelId="{CC15CF42-ADCB-4FF2-9779-82089C66FC35}" type="pres">
      <dgm:prSet presAssocID="{2FF7D148-DCCD-470C-B6AF-90F2D06BBBC8}" presName="parentText" presStyleLbl="node1" presStyleIdx="8" presStyleCnt="10">
        <dgm:presLayoutVars>
          <dgm:chMax val="0"/>
          <dgm:bulletEnabled val="1"/>
        </dgm:presLayoutVars>
      </dgm:prSet>
      <dgm:spPr/>
      <dgm:t>
        <a:bodyPr/>
        <a:lstStyle/>
        <a:p>
          <a:endParaRPr lang="en-US"/>
        </a:p>
      </dgm:t>
    </dgm:pt>
    <dgm:pt modelId="{5F6A48B6-9EEC-40E7-9A11-928B5B043E08}" type="pres">
      <dgm:prSet presAssocID="{95108276-C826-428D-91EC-1982AC729C93}" presName="spacer" presStyleCnt="0"/>
      <dgm:spPr/>
    </dgm:pt>
    <dgm:pt modelId="{14C725FC-3010-4B7E-A8E0-8F6677B7438C}" type="pres">
      <dgm:prSet presAssocID="{F69EA340-985A-4D4E-8A84-576F4EB8568C}" presName="parentText" presStyleLbl="node1" presStyleIdx="9" presStyleCnt="10">
        <dgm:presLayoutVars>
          <dgm:chMax val="0"/>
          <dgm:bulletEnabled val="1"/>
        </dgm:presLayoutVars>
      </dgm:prSet>
      <dgm:spPr/>
      <dgm:t>
        <a:bodyPr/>
        <a:lstStyle/>
        <a:p>
          <a:endParaRPr lang="en-US"/>
        </a:p>
      </dgm:t>
    </dgm:pt>
  </dgm:ptLst>
  <dgm:cxnLst>
    <dgm:cxn modelId="{F826F51F-6245-4A59-B69F-F7006BD85C05}" srcId="{EDF054AD-6545-4897-B25D-93ECCC96522B}" destId="{73922822-E859-45FA-AD16-4FA4D1C45B6C}" srcOrd="1" destOrd="0" parTransId="{F9CA2598-F959-4167-BE46-3690CC242A0F}" sibTransId="{152F1ED3-B434-4B5A-BD3A-201F401B89BE}"/>
    <dgm:cxn modelId="{50BE7CFC-C4C6-4865-A1CB-A18855A91D61}" srcId="{EDF054AD-6545-4897-B25D-93ECCC96522B}" destId="{3B5F4795-0174-457F-BBC2-993CD699457D}" srcOrd="2" destOrd="0" parTransId="{A9A8B8B0-1C3B-4FA1-9702-7FCB3852F21F}" sibTransId="{43F62E2E-D68B-4ED1-A36F-3C30598CB06C}"/>
    <dgm:cxn modelId="{4433E7AD-7AB5-4B5E-ACEC-D63723404426}" type="presOf" srcId="{F69EA340-985A-4D4E-8A84-576F4EB8568C}" destId="{14C725FC-3010-4B7E-A8E0-8F6677B7438C}" srcOrd="0" destOrd="0" presId="urn:microsoft.com/office/officeart/2005/8/layout/vList2"/>
    <dgm:cxn modelId="{267B8989-9DC6-48CF-B441-6AABB76244B7}" srcId="{EDF054AD-6545-4897-B25D-93ECCC96522B}" destId="{DAA1A937-5ADB-48CE-805B-0334541087E5}" srcOrd="7" destOrd="0" parTransId="{8BCC3A8D-0341-44D9-93DF-E3A46157D248}" sibTransId="{4B71C8E6-BC0B-4850-BCD9-3DF546236C9E}"/>
    <dgm:cxn modelId="{46817CF2-7B65-41BB-BC8B-7E260732F583}" type="presOf" srcId="{73922822-E859-45FA-AD16-4FA4D1C45B6C}" destId="{5CEFBA4A-1BF0-43AB-81A0-4CDEE25EBFA5}" srcOrd="0" destOrd="0" presId="urn:microsoft.com/office/officeart/2005/8/layout/vList2"/>
    <dgm:cxn modelId="{4EB943D8-6B51-4E3A-9B95-FCC90B9117B9}" srcId="{EDF054AD-6545-4897-B25D-93ECCC96522B}" destId="{A0992626-1021-4926-89AF-23642BAB95C4}" srcOrd="0" destOrd="0" parTransId="{B1AE5756-B226-4BB8-976E-63B07D7176E3}" sibTransId="{E30652B1-2834-4E6B-9B76-160DE6FDB0CC}"/>
    <dgm:cxn modelId="{E86E5E4C-BDE3-42CB-BDCE-96996C3B0E20}" type="presOf" srcId="{7E4C5EF4-CE7F-43B7-8600-1D0293CB86D8}" destId="{99CA5085-8826-4F7E-8FFF-8266F98AB20C}" srcOrd="0" destOrd="0" presId="urn:microsoft.com/office/officeart/2005/8/layout/vList2"/>
    <dgm:cxn modelId="{D1856E61-E908-478E-8B54-3CD9DDA622F1}" type="presOf" srcId="{EDF054AD-6545-4897-B25D-93ECCC96522B}" destId="{B17997CC-70E9-4C52-BB4F-380ABB7F7612}" srcOrd="0" destOrd="0" presId="urn:microsoft.com/office/officeart/2005/8/layout/vList2"/>
    <dgm:cxn modelId="{10DE1671-2651-42EA-A1DE-E892FD8F5A0D}" srcId="{EDF054AD-6545-4897-B25D-93ECCC96522B}" destId="{2FF7D148-DCCD-470C-B6AF-90F2D06BBBC8}" srcOrd="8" destOrd="0" parTransId="{4BB9F562-E20D-4311-A5DE-F242A7DF1A49}" sibTransId="{95108276-C826-428D-91EC-1982AC729C93}"/>
    <dgm:cxn modelId="{9AA5A7B1-5D6F-4AE0-A39C-83F08FC9C166}" srcId="{EDF054AD-6545-4897-B25D-93ECCC96522B}" destId="{F69EA340-985A-4D4E-8A84-576F4EB8568C}" srcOrd="9" destOrd="0" parTransId="{C53B7E42-5633-4AA0-815A-E43A43CFDC0F}" sibTransId="{9F031861-AF1C-494D-84DB-973FF8100CC4}"/>
    <dgm:cxn modelId="{5068637A-D6D4-4934-9C7A-8F8A72235A93}" type="presOf" srcId="{DAA1A937-5ADB-48CE-805B-0334541087E5}" destId="{F1FD6863-C3C4-41BE-9216-5FF5E510A053}" srcOrd="0" destOrd="0" presId="urn:microsoft.com/office/officeart/2005/8/layout/vList2"/>
    <dgm:cxn modelId="{94C6755E-2E0C-4A1D-A4C5-FA30FF6681FD}" type="presOf" srcId="{A0992626-1021-4926-89AF-23642BAB95C4}" destId="{771B303A-8D98-4164-9EAE-941DD6C1C909}" srcOrd="0" destOrd="0" presId="urn:microsoft.com/office/officeart/2005/8/layout/vList2"/>
    <dgm:cxn modelId="{5154CA1E-4685-4F64-9F4D-67623461F8D0}" srcId="{EDF054AD-6545-4897-B25D-93ECCC96522B}" destId="{6CC4FC9B-A464-47A1-B96A-6477B4C3782D}" srcOrd="5" destOrd="0" parTransId="{A7F79627-E1E6-4DC1-86EB-A06A6815997E}" sibTransId="{D8D8D926-D619-42A4-86D9-A14EC47ACAA8}"/>
    <dgm:cxn modelId="{26358D89-668B-477D-89E1-01E8D4267E0D}" srcId="{EDF054AD-6545-4897-B25D-93ECCC96522B}" destId="{7E4C5EF4-CE7F-43B7-8600-1D0293CB86D8}" srcOrd="6" destOrd="0" parTransId="{178FB1AA-23BF-43FD-BA83-31769D123577}" sibTransId="{4B3D7DEF-0EA8-4762-94BC-F920E3226CF1}"/>
    <dgm:cxn modelId="{54F66143-B78F-4F0B-9A93-5CE1723A1BE6}" srcId="{EDF054AD-6545-4897-B25D-93ECCC96522B}" destId="{1F1413EB-FA37-43E0-ABE6-37A35C2BBC6A}" srcOrd="4" destOrd="0" parTransId="{4B1BAAF2-7582-4F13-A88F-BA0B8A3B2E04}" sibTransId="{CC9E91A7-0278-4033-B953-D98E058501B3}"/>
    <dgm:cxn modelId="{9DE5C5B1-2EC1-4A5B-9D15-3FE661A7244E}" type="presOf" srcId="{2306517A-4B4D-4DF9-BE0F-7F0382ADBCFD}" destId="{7370B7C8-899A-4E3C-83EF-9FE2ABB5F356}" srcOrd="0" destOrd="0" presId="urn:microsoft.com/office/officeart/2005/8/layout/vList2"/>
    <dgm:cxn modelId="{84FF564B-6E34-4867-B61B-D5CA3514239F}" type="presOf" srcId="{2FF7D148-DCCD-470C-B6AF-90F2D06BBBC8}" destId="{CC15CF42-ADCB-4FF2-9779-82089C66FC35}" srcOrd="0" destOrd="0" presId="urn:microsoft.com/office/officeart/2005/8/layout/vList2"/>
    <dgm:cxn modelId="{D00781FB-0344-45DC-A370-244B4BC0282E}" type="presOf" srcId="{6CC4FC9B-A464-47A1-B96A-6477B4C3782D}" destId="{149AD9E3-B8A1-4E75-924D-5F9533AF1FC4}" srcOrd="0" destOrd="0" presId="urn:microsoft.com/office/officeart/2005/8/layout/vList2"/>
    <dgm:cxn modelId="{793E7FFB-6D1F-41B7-BA57-9B91705FF12B}" srcId="{EDF054AD-6545-4897-B25D-93ECCC96522B}" destId="{2306517A-4B4D-4DF9-BE0F-7F0382ADBCFD}" srcOrd="3" destOrd="0" parTransId="{8BC5E0DB-01F1-4249-8EE1-0F34B886259C}" sibTransId="{302866DE-CF9F-478A-B09C-FD02506A9EAA}"/>
    <dgm:cxn modelId="{AA40756B-C265-4660-8CE1-D76F8A01CEDD}" type="presOf" srcId="{1F1413EB-FA37-43E0-ABE6-37A35C2BBC6A}" destId="{8ED12191-CE4B-46EA-91E1-3422149B8929}" srcOrd="0" destOrd="0" presId="urn:microsoft.com/office/officeart/2005/8/layout/vList2"/>
    <dgm:cxn modelId="{48DF161D-B62F-4E2C-83C0-E74956A4D638}" type="presOf" srcId="{3B5F4795-0174-457F-BBC2-993CD699457D}" destId="{E3F426F1-AEAA-4278-B60D-F66076D11138}" srcOrd="0" destOrd="0" presId="urn:microsoft.com/office/officeart/2005/8/layout/vList2"/>
    <dgm:cxn modelId="{797A6A35-A9F1-4F8F-AB1D-9630632B7213}" type="presParOf" srcId="{B17997CC-70E9-4C52-BB4F-380ABB7F7612}" destId="{771B303A-8D98-4164-9EAE-941DD6C1C909}" srcOrd="0" destOrd="0" presId="urn:microsoft.com/office/officeart/2005/8/layout/vList2"/>
    <dgm:cxn modelId="{5B515478-ED42-40D1-95AE-3BFC02FC4B31}" type="presParOf" srcId="{B17997CC-70E9-4C52-BB4F-380ABB7F7612}" destId="{00256CAD-C84A-4F56-AED9-5A839D2BF11E}" srcOrd="1" destOrd="0" presId="urn:microsoft.com/office/officeart/2005/8/layout/vList2"/>
    <dgm:cxn modelId="{BCAB2FA4-C0E3-44B3-BC72-EE4CC2D375E7}" type="presParOf" srcId="{B17997CC-70E9-4C52-BB4F-380ABB7F7612}" destId="{5CEFBA4A-1BF0-43AB-81A0-4CDEE25EBFA5}" srcOrd="2" destOrd="0" presId="urn:microsoft.com/office/officeart/2005/8/layout/vList2"/>
    <dgm:cxn modelId="{34627835-7E70-4CEF-A868-C93BCDA379AC}" type="presParOf" srcId="{B17997CC-70E9-4C52-BB4F-380ABB7F7612}" destId="{59C958C8-6AD8-4763-8BA5-6946EC3173A3}" srcOrd="3" destOrd="0" presId="urn:microsoft.com/office/officeart/2005/8/layout/vList2"/>
    <dgm:cxn modelId="{160AB850-15A6-4DBB-A1A4-3AD284407D18}" type="presParOf" srcId="{B17997CC-70E9-4C52-BB4F-380ABB7F7612}" destId="{E3F426F1-AEAA-4278-B60D-F66076D11138}" srcOrd="4" destOrd="0" presId="urn:microsoft.com/office/officeart/2005/8/layout/vList2"/>
    <dgm:cxn modelId="{B381CB1D-F7A7-47B6-82BA-E363FCDC4B4B}" type="presParOf" srcId="{B17997CC-70E9-4C52-BB4F-380ABB7F7612}" destId="{3CD6B939-EFA5-4510-AA40-8F4009F85869}" srcOrd="5" destOrd="0" presId="urn:microsoft.com/office/officeart/2005/8/layout/vList2"/>
    <dgm:cxn modelId="{F8E539F3-FD5F-44BF-8581-83799B927011}" type="presParOf" srcId="{B17997CC-70E9-4C52-BB4F-380ABB7F7612}" destId="{7370B7C8-899A-4E3C-83EF-9FE2ABB5F356}" srcOrd="6" destOrd="0" presId="urn:microsoft.com/office/officeart/2005/8/layout/vList2"/>
    <dgm:cxn modelId="{69FB37E6-E228-429F-B2A5-3F833BC99E4F}" type="presParOf" srcId="{B17997CC-70E9-4C52-BB4F-380ABB7F7612}" destId="{4CB20850-C2D8-4C66-B236-9B4C6105B597}" srcOrd="7" destOrd="0" presId="urn:microsoft.com/office/officeart/2005/8/layout/vList2"/>
    <dgm:cxn modelId="{7BFD4371-6F60-4AAB-92E5-E5EC59D24008}" type="presParOf" srcId="{B17997CC-70E9-4C52-BB4F-380ABB7F7612}" destId="{8ED12191-CE4B-46EA-91E1-3422149B8929}" srcOrd="8" destOrd="0" presId="urn:microsoft.com/office/officeart/2005/8/layout/vList2"/>
    <dgm:cxn modelId="{04AE1ED7-5F94-4CC8-8A29-4301F44775CF}" type="presParOf" srcId="{B17997CC-70E9-4C52-BB4F-380ABB7F7612}" destId="{8865E8C4-7D6B-4794-B84C-1E3F67170A53}" srcOrd="9" destOrd="0" presId="urn:microsoft.com/office/officeart/2005/8/layout/vList2"/>
    <dgm:cxn modelId="{8BE21FFB-466D-41AC-A6D4-2F93734C1ED6}" type="presParOf" srcId="{B17997CC-70E9-4C52-BB4F-380ABB7F7612}" destId="{149AD9E3-B8A1-4E75-924D-5F9533AF1FC4}" srcOrd="10" destOrd="0" presId="urn:microsoft.com/office/officeart/2005/8/layout/vList2"/>
    <dgm:cxn modelId="{DF7BD88E-5679-4E7B-BEDA-84CFFE9514B1}" type="presParOf" srcId="{B17997CC-70E9-4C52-BB4F-380ABB7F7612}" destId="{2237B8A8-41A7-4163-8C0A-DCC3B9763055}" srcOrd="11" destOrd="0" presId="urn:microsoft.com/office/officeart/2005/8/layout/vList2"/>
    <dgm:cxn modelId="{1E2BF87D-8902-4757-9B7F-81BF43CC2134}" type="presParOf" srcId="{B17997CC-70E9-4C52-BB4F-380ABB7F7612}" destId="{99CA5085-8826-4F7E-8FFF-8266F98AB20C}" srcOrd="12" destOrd="0" presId="urn:microsoft.com/office/officeart/2005/8/layout/vList2"/>
    <dgm:cxn modelId="{00B8D32E-483C-4FDD-A5F9-7C8F40CA3CF1}" type="presParOf" srcId="{B17997CC-70E9-4C52-BB4F-380ABB7F7612}" destId="{E55D7431-82B2-4108-A562-797A650716BB}" srcOrd="13" destOrd="0" presId="urn:microsoft.com/office/officeart/2005/8/layout/vList2"/>
    <dgm:cxn modelId="{8EF3389B-26D6-40B5-8420-55AC9316B0C7}" type="presParOf" srcId="{B17997CC-70E9-4C52-BB4F-380ABB7F7612}" destId="{F1FD6863-C3C4-41BE-9216-5FF5E510A053}" srcOrd="14" destOrd="0" presId="urn:microsoft.com/office/officeart/2005/8/layout/vList2"/>
    <dgm:cxn modelId="{133AFB79-E423-429D-B3D6-DD4DFD414522}" type="presParOf" srcId="{B17997CC-70E9-4C52-BB4F-380ABB7F7612}" destId="{10062CA1-9341-4848-8595-43DF74B4137F}" srcOrd="15" destOrd="0" presId="urn:microsoft.com/office/officeart/2005/8/layout/vList2"/>
    <dgm:cxn modelId="{AE560BE4-85AF-4FA1-BF8C-4ECBBEDA7E4B}" type="presParOf" srcId="{B17997CC-70E9-4C52-BB4F-380ABB7F7612}" destId="{CC15CF42-ADCB-4FF2-9779-82089C66FC35}" srcOrd="16" destOrd="0" presId="urn:microsoft.com/office/officeart/2005/8/layout/vList2"/>
    <dgm:cxn modelId="{DE527003-DA99-4E1D-BC8A-EF030BB00AD2}" type="presParOf" srcId="{B17997CC-70E9-4C52-BB4F-380ABB7F7612}" destId="{5F6A48B6-9EEC-40E7-9A11-928B5B043E08}" srcOrd="17" destOrd="0" presId="urn:microsoft.com/office/officeart/2005/8/layout/vList2"/>
    <dgm:cxn modelId="{7EE624A7-17F3-48A6-A9E3-EFD1BD84A1AD}" type="presParOf" srcId="{B17997CC-70E9-4C52-BB4F-380ABB7F7612}" destId="{14C725FC-3010-4B7E-A8E0-8F6677B7438C}"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FD5B7-7D0D-456E-99D9-42E5B4B74539}">
      <dsp:nvSpPr>
        <dsp:cNvPr id="0" name=""/>
        <dsp:cNvSpPr/>
      </dsp:nvSpPr>
      <dsp:spPr>
        <a:xfrm>
          <a:off x="0" y="47268"/>
          <a:ext cx="6460870" cy="9898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AU" sz="1800" kern="1200" dirty="0"/>
            <a:t>The Garuwanga Project is an Indigenous Knowledge Forum project funded under an Australian Research Council Linkage Grant that started in 2016. </a:t>
          </a:r>
          <a:endParaRPr lang="en-US" sz="1800" kern="1200" dirty="0"/>
        </a:p>
      </dsp:txBody>
      <dsp:txXfrm>
        <a:off x="48319" y="95587"/>
        <a:ext cx="6364232" cy="893182"/>
      </dsp:txXfrm>
    </dsp:sp>
    <dsp:sp modelId="{E8C288DD-B1C0-4739-B8B5-9BB279A9F953}">
      <dsp:nvSpPr>
        <dsp:cNvPr id="0" name=""/>
        <dsp:cNvSpPr/>
      </dsp:nvSpPr>
      <dsp:spPr>
        <a:xfrm>
          <a:off x="0" y="1063008"/>
          <a:ext cx="6460870" cy="9898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AU" sz="1800" kern="1200" dirty="0"/>
            <a:t>The Project Team  has Partner Investigators representing 4 Aboriginal Partner Organisations and 3 Chief Investigators representing 2 Australian Universities.  </a:t>
          </a:r>
          <a:endParaRPr lang="en-US" sz="1800" kern="1200" dirty="0"/>
        </a:p>
      </dsp:txBody>
      <dsp:txXfrm>
        <a:off x="48319" y="1111327"/>
        <a:ext cx="6364232" cy="893182"/>
      </dsp:txXfrm>
    </dsp:sp>
    <dsp:sp modelId="{970BC119-C7AF-4FAD-85BA-A8C3B7B060EB}">
      <dsp:nvSpPr>
        <dsp:cNvPr id="0" name=""/>
        <dsp:cNvSpPr/>
      </dsp:nvSpPr>
      <dsp:spPr>
        <a:xfrm>
          <a:off x="0" y="2078748"/>
          <a:ext cx="6460870" cy="9898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dirty="0"/>
            <a:t>The </a:t>
          </a:r>
          <a:r>
            <a:rPr lang="en-AU" sz="2400" kern="1200" dirty="0" err="1"/>
            <a:t>Garuwanga</a:t>
          </a:r>
          <a:r>
            <a:rPr lang="en-AU" sz="2400" kern="1200" dirty="0"/>
            <a:t> Project aims to:</a:t>
          </a:r>
          <a:endParaRPr lang="en-US" sz="2400" kern="1200" dirty="0"/>
        </a:p>
      </dsp:txBody>
      <dsp:txXfrm>
        <a:off x="48319" y="2127067"/>
        <a:ext cx="6364232" cy="893182"/>
      </dsp:txXfrm>
    </dsp:sp>
    <dsp:sp modelId="{8B0319DA-8CB7-4F3C-A702-38B48C547091}">
      <dsp:nvSpPr>
        <dsp:cNvPr id="0" name=""/>
        <dsp:cNvSpPr/>
      </dsp:nvSpPr>
      <dsp:spPr>
        <a:xfrm>
          <a:off x="0" y="3094487"/>
          <a:ext cx="6460870" cy="9898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AU" sz="1800" kern="1200" dirty="0"/>
            <a:t>identify and evaluate a variety of legal governance  structures for a Competent Authority suitable for administering an Indigenous Knowledge protection regime</a:t>
          </a:r>
          <a:endParaRPr lang="en-US" sz="1800" kern="1200" dirty="0"/>
        </a:p>
      </dsp:txBody>
      <dsp:txXfrm>
        <a:off x="48319" y="3142806"/>
        <a:ext cx="6364232" cy="893182"/>
      </dsp:txXfrm>
    </dsp:sp>
    <dsp:sp modelId="{1178D758-1775-4B9A-A631-9B0AF02B2C52}">
      <dsp:nvSpPr>
        <dsp:cNvPr id="0" name=""/>
        <dsp:cNvSpPr/>
      </dsp:nvSpPr>
      <dsp:spPr>
        <a:xfrm>
          <a:off x="0" y="4110227"/>
          <a:ext cx="6460870" cy="9898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AU" sz="1800" kern="1200" dirty="0"/>
            <a:t>facilitate Aboriginal Community engagement in making that determination</a:t>
          </a:r>
          <a:endParaRPr lang="en-US" sz="1800" kern="1200" dirty="0"/>
        </a:p>
      </dsp:txBody>
      <dsp:txXfrm>
        <a:off x="48319" y="4158546"/>
        <a:ext cx="6364232" cy="893182"/>
      </dsp:txXfrm>
    </dsp:sp>
    <dsp:sp modelId="{2BFF5645-5886-4118-AA77-3E844CE010D9}">
      <dsp:nvSpPr>
        <dsp:cNvPr id="0" name=""/>
        <dsp:cNvSpPr/>
      </dsp:nvSpPr>
      <dsp:spPr>
        <a:xfrm>
          <a:off x="0" y="5125967"/>
          <a:ext cx="6460870" cy="9898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AU" sz="1800" kern="1200" dirty="0"/>
            <a:t>recommend a type of Competent Authority structure based on what is important to Aboriginal Communities and how such a Competent Authority should operate </a:t>
          </a:r>
          <a:endParaRPr lang="en-US" sz="1800" kern="1200" dirty="0"/>
        </a:p>
      </dsp:txBody>
      <dsp:txXfrm>
        <a:off x="48319" y="5174286"/>
        <a:ext cx="6364232" cy="8931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22352-AB6E-489F-844B-20D3CDFA8B00}">
      <dsp:nvSpPr>
        <dsp:cNvPr id="0" name=""/>
        <dsp:cNvSpPr/>
      </dsp:nvSpPr>
      <dsp:spPr>
        <a:xfrm>
          <a:off x="558052" y="800007"/>
          <a:ext cx="3280250" cy="294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AU" sz="1500" kern="1200" dirty="0" smtClean="0"/>
            <a:t>Relationships are critical to establish group membership and determining who has authority to make decisions. A Competent Authority should recognise the different kinds of relationships and communities relevant to Aboriginal and Torres Strait Islander Peoples including geographic communities, dispersed communities of identity and communities of interest.  This is key to establishing a framework for relationships with other organisations or institutions particularly within larger representative frameworks. </a:t>
          </a:r>
          <a:endParaRPr lang="en-AU" sz="1500" kern="1200" dirty="0"/>
        </a:p>
      </dsp:txBody>
      <dsp:txXfrm>
        <a:off x="558052" y="800007"/>
        <a:ext cx="3280250" cy="2943353"/>
      </dsp:txXfrm>
    </dsp:sp>
    <dsp:sp modelId="{2551895E-721F-4E46-8D82-0048A9B2277A}">
      <dsp:nvSpPr>
        <dsp:cNvPr id="0" name=""/>
        <dsp:cNvSpPr/>
      </dsp:nvSpPr>
      <dsp:spPr>
        <a:xfrm>
          <a:off x="569354" y="199553"/>
          <a:ext cx="308306" cy="3083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88D9A7-D9D3-48D5-8AF4-093166916F30}">
      <dsp:nvSpPr>
        <dsp:cNvPr id="0" name=""/>
        <dsp:cNvSpPr/>
      </dsp:nvSpPr>
      <dsp:spPr>
        <a:xfrm>
          <a:off x="3828817" y="826017"/>
          <a:ext cx="308306" cy="3083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D8E6E-DF3D-4258-B30E-A1B397E70101}">
      <dsp:nvSpPr>
        <dsp:cNvPr id="0" name=""/>
        <dsp:cNvSpPr/>
      </dsp:nvSpPr>
      <dsp:spPr>
        <a:xfrm>
          <a:off x="1015739" y="37130"/>
          <a:ext cx="484481" cy="4844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F29E6-4CD5-424C-83E2-A9F240A0E19F}">
      <dsp:nvSpPr>
        <dsp:cNvPr id="0" name=""/>
        <dsp:cNvSpPr/>
      </dsp:nvSpPr>
      <dsp:spPr>
        <a:xfrm>
          <a:off x="1643315" y="319984"/>
          <a:ext cx="308306" cy="3083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ADDF37-5AA1-4AFA-8F88-B877701272C4}">
      <dsp:nvSpPr>
        <dsp:cNvPr id="0" name=""/>
        <dsp:cNvSpPr/>
      </dsp:nvSpPr>
      <dsp:spPr>
        <a:xfrm>
          <a:off x="1982363" y="0"/>
          <a:ext cx="308306" cy="3083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2AA28C-8F7C-448C-B093-78B9158C5EA1}">
      <dsp:nvSpPr>
        <dsp:cNvPr id="0" name=""/>
        <dsp:cNvSpPr/>
      </dsp:nvSpPr>
      <dsp:spPr>
        <a:xfrm>
          <a:off x="2434895" y="96776"/>
          <a:ext cx="308306" cy="3083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51DDD5-16FB-40FD-B09A-C429B0885C42}">
      <dsp:nvSpPr>
        <dsp:cNvPr id="0" name=""/>
        <dsp:cNvSpPr/>
      </dsp:nvSpPr>
      <dsp:spPr>
        <a:xfrm>
          <a:off x="195945" y="495468"/>
          <a:ext cx="484481" cy="4844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680F78-AFB0-4295-9EB9-644439B64FD4}">
      <dsp:nvSpPr>
        <dsp:cNvPr id="0" name=""/>
        <dsp:cNvSpPr/>
      </dsp:nvSpPr>
      <dsp:spPr>
        <a:xfrm>
          <a:off x="3630502" y="382435"/>
          <a:ext cx="308306" cy="3083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079DD-AC33-43E1-8127-72E4F3C41EEE}">
      <dsp:nvSpPr>
        <dsp:cNvPr id="0" name=""/>
        <dsp:cNvSpPr/>
      </dsp:nvSpPr>
      <dsp:spPr>
        <a:xfrm>
          <a:off x="3967857" y="1719375"/>
          <a:ext cx="308306" cy="3083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A04A4-21D6-4733-8EDC-97CD874441CF}">
      <dsp:nvSpPr>
        <dsp:cNvPr id="0" name=""/>
        <dsp:cNvSpPr/>
      </dsp:nvSpPr>
      <dsp:spPr>
        <a:xfrm>
          <a:off x="2804003" y="65315"/>
          <a:ext cx="792788" cy="7927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BDF02-68EB-45D3-9947-36993B42C674}">
      <dsp:nvSpPr>
        <dsp:cNvPr id="0" name=""/>
        <dsp:cNvSpPr/>
      </dsp:nvSpPr>
      <dsp:spPr>
        <a:xfrm>
          <a:off x="40032" y="2453144"/>
          <a:ext cx="308306" cy="3083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3468B-A8AA-46F4-9E1E-DB850BB42B10}">
      <dsp:nvSpPr>
        <dsp:cNvPr id="0" name=""/>
        <dsp:cNvSpPr/>
      </dsp:nvSpPr>
      <dsp:spPr>
        <a:xfrm>
          <a:off x="129194" y="3024493"/>
          <a:ext cx="484481" cy="4844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703E6-F3F7-41F2-B4FC-5FB109F38CE0}">
      <dsp:nvSpPr>
        <dsp:cNvPr id="0" name=""/>
        <dsp:cNvSpPr/>
      </dsp:nvSpPr>
      <dsp:spPr>
        <a:xfrm>
          <a:off x="666898" y="3631051"/>
          <a:ext cx="704700" cy="7047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AE4E0-76B7-4034-940C-4422432F875F}">
      <dsp:nvSpPr>
        <dsp:cNvPr id="0" name=""/>
        <dsp:cNvSpPr/>
      </dsp:nvSpPr>
      <dsp:spPr>
        <a:xfrm>
          <a:off x="1539367" y="3695780"/>
          <a:ext cx="308306" cy="3083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BB717-598C-441C-ABFA-89A819C149FA}">
      <dsp:nvSpPr>
        <dsp:cNvPr id="0" name=""/>
        <dsp:cNvSpPr/>
      </dsp:nvSpPr>
      <dsp:spPr>
        <a:xfrm>
          <a:off x="1907961" y="3748617"/>
          <a:ext cx="484481" cy="4844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D992F-90A4-40FB-8E9A-7186806353FF}">
      <dsp:nvSpPr>
        <dsp:cNvPr id="0" name=""/>
        <dsp:cNvSpPr/>
      </dsp:nvSpPr>
      <dsp:spPr>
        <a:xfrm>
          <a:off x="2457155" y="3791195"/>
          <a:ext cx="308306" cy="3083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BBD50-3BC2-4AB3-A8A6-D813E70BC273}">
      <dsp:nvSpPr>
        <dsp:cNvPr id="0" name=""/>
        <dsp:cNvSpPr/>
      </dsp:nvSpPr>
      <dsp:spPr>
        <a:xfrm>
          <a:off x="3041563" y="3583914"/>
          <a:ext cx="704700" cy="7047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ABCC9-07A9-4B90-AB1F-4E3BA618D2C4}">
      <dsp:nvSpPr>
        <dsp:cNvPr id="0" name=""/>
        <dsp:cNvSpPr/>
      </dsp:nvSpPr>
      <dsp:spPr>
        <a:xfrm>
          <a:off x="3795205" y="2927936"/>
          <a:ext cx="484481" cy="4844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833CE-A4E2-47E7-BA94-B72A0A3E809B}">
      <dsp:nvSpPr>
        <dsp:cNvPr id="0" name=""/>
        <dsp:cNvSpPr/>
      </dsp:nvSpPr>
      <dsp:spPr>
        <a:xfrm>
          <a:off x="4279687" y="898562"/>
          <a:ext cx="1422853" cy="271638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75DF2E-BB19-4553-8597-B65EB36F86EA}">
      <dsp:nvSpPr>
        <dsp:cNvPr id="0" name=""/>
        <dsp:cNvSpPr/>
      </dsp:nvSpPr>
      <dsp:spPr>
        <a:xfrm>
          <a:off x="5443840" y="898562"/>
          <a:ext cx="1422853" cy="271638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B5AB2C-5B4B-48A1-87BF-41FEBBCF96A1}">
      <dsp:nvSpPr>
        <dsp:cNvPr id="0" name=""/>
        <dsp:cNvSpPr/>
      </dsp:nvSpPr>
      <dsp:spPr>
        <a:xfrm>
          <a:off x="7021913" y="674074"/>
          <a:ext cx="3298433" cy="32984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AU" sz="1500" kern="1200" dirty="0" smtClean="0"/>
            <a:t>A Competent Authority must value and recognise the ‘extensive networks and overlapping relationships, strong extended family ties, multiple ties to ‘country’ and valued cultural identities’. </a:t>
          </a:r>
          <a:endParaRPr lang="en-AU" sz="1500" kern="1200" dirty="0"/>
        </a:p>
      </dsp:txBody>
      <dsp:txXfrm>
        <a:off x="7504957" y="1157118"/>
        <a:ext cx="2332345" cy="23323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310D0-DA50-4113-B00C-1A9E6D1F9383}">
      <dsp:nvSpPr>
        <dsp:cNvPr id="0" name=""/>
        <dsp:cNvSpPr/>
      </dsp:nvSpPr>
      <dsp:spPr>
        <a:xfrm>
          <a:off x="0" y="0"/>
          <a:ext cx="8938260" cy="19581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AU" sz="2900" kern="1200" smtClean="0"/>
            <a:t>Aboriginal and Torres Strait Islander communities must have confidence in the activities and decision-making processes of the Competent Authority. </a:t>
          </a:r>
          <a:endParaRPr lang="en-AU" sz="2900" kern="1200"/>
        </a:p>
      </dsp:txBody>
      <dsp:txXfrm>
        <a:off x="57351" y="57351"/>
        <a:ext cx="6914408" cy="1843400"/>
      </dsp:txXfrm>
    </dsp:sp>
    <dsp:sp modelId="{A4D54C27-D460-4AAE-9759-568E0A173405}">
      <dsp:nvSpPr>
        <dsp:cNvPr id="0" name=""/>
        <dsp:cNvSpPr/>
      </dsp:nvSpPr>
      <dsp:spPr>
        <a:xfrm>
          <a:off x="1577339" y="2393235"/>
          <a:ext cx="8938260" cy="195810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AU" sz="2900" kern="1200" smtClean="0"/>
            <a:t>This may include incorporating customary decision-making processes into the operations of the Competent Authority.</a:t>
          </a:r>
          <a:endParaRPr lang="en-AU" sz="2900" kern="1200"/>
        </a:p>
      </dsp:txBody>
      <dsp:txXfrm>
        <a:off x="1634690" y="2450586"/>
        <a:ext cx="5973451" cy="1843400"/>
      </dsp:txXfrm>
    </dsp:sp>
    <dsp:sp modelId="{EDD86A50-C91A-40F5-95F7-C1E311DF9E94}">
      <dsp:nvSpPr>
        <dsp:cNvPr id="0" name=""/>
        <dsp:cNvSpPr/>
      </dsp:nvSpPr>
      <dsp:spPr>
        <a:xfrm>
          <a:off x="7665493" y="1539285"/>
          <a:ext cx="1272766" cy="127276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951865" y="1539285"/>
        <a:ext cx="700022" cy="9577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FA1C4-A340-46B6-A49E-973BC5ACABD6}">
      <dsp:nvSpPr>
        <dsp:cNvPr id="0" name=""/>
        <dsp:cNvSpPr/>
      </dsp:nvSpPr>
      <dsp:spPr>
        <a:xfrm>
          <a:off x="4621" y="155215"/>
          <a:ext cx="4040906" cy="40409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20320" rIns="222385" bIns="20320" numCol="1" spcCol="1270" anchor="ctr" anchorCtr="0">
          <a:noAutofit/>
        </a:bodyPr>
        <a:lstStyle/>
        <a:p>
          <a:pPr lvl="0" algn="ctr" defTabSz="711200" rtl="0">
            <a:lnSpc>
              <a:spcPct val="90000"/>
            </a:lnSpc>
            <a:spcBef>
              <a:spcPct val="0"/>
            </a:spcBef>
            <a:spcAft>
              <a:spcPct val="35000"/>
            </a:spcAft>
          </a:pPr>
          <a:r>
            <a:rPr lang="en-AU" sz="1600" kern="1200" smtClean="0"/>
            <a:t>The Competent Authority should support decision making by Aboriginal and Torres Strait Islander peoples. </a:t>
          </a:r>
          <a:endParaRPr lang="en-AU" sz="1600" kern="1200"/>
        </a:p>
      </dsp:txBody>
      <dsp:txXfrm>
        <a:off x="596398" y="746992"/>
        <a:ext cx="2857352" cy="2857352"/>
      </dsp:txXfrm>
    </dsp:sp>
    <dsp:sp modelId="{EFAB39CB-16D8-4873-A5A3-A5F8F154D12C}">
      <dsp:nvSpPr>
        <dsp:cNvPr id="0" name=""/>
        <dsp:cNvSpPr/>
      </dsp:nvSpPr>
      <dsp:spPr>
        <a:xfrm>
          <a:off x="3237346" y="155215"/>
          <a:ext cx="4040906" cy="40409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20320" rIns="222385" bIns="20320" numCol="1" spcCol="1270" anchor="ctr" anchorCtr="0">
          <a:noAutofit/>
        </a:bodyPr>
        <a:lstStyle/>
        <a:p>
          <a:pPr lvl="0" algn="ctr" defTabSz="711200" rtl="0">
            <a:lnSpc>
              <a:spcPct val="90000"/>
            </a:lnSpc>
            <a:spcBef>
              <a:spcPct val="0"/>
            </a:spcBef>
            <a:spcAft>
              <a:spcPct val="35000"/>
            </a:spcAft>
          </a:pPr>
          <a:r>
            <a:rPr lang="en-AU" sz="1600" kern="1200" dirty="0" smtClean="0"/>
            <a:t>This raises questions as to the independence of the Competent Authority from government. </a:t>
          </a:r>
          <a:endParaRPr lang="en-AU" sz="1600" kern="1200" dirty="0"/>
        </a:p>
      </dsp:txBody>
      <dsp:txXfrm>
        <a:off x="3829123" y="746992"/>
        <a:ext cx="2857352" cy="2857352"/>
      </dsp:txXfrm>
    </dsp:sp>
    <dsp:sp modelId="{A3477E7C-8D56-4815-AA65-1D7AE1146D84}">
      <dsp:nvSpPr>
        <dsp:cNvPr id="0" name=""/>
        <dsp:cNvSpPr/>
      </dsp:nvSpPr>
      <dsp:spPr>
        <a:xfrm>
          <a:off x="6470072" y="155215"/>
          <a:ext cx="4040906" cy="40409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20320" rIns="222385" bIns="20320" numCol="1" spcCol="1270" anchor="ctr" anchorCtr="0">
          <a:noAutofit/>
        </a:bodyPr>
        <a:lstStyle/>
        <a:p>
          <a:pPr lvl="0" algn="ctr" defTabSz="711200" rtl="0">
            <a:lnSpc>
              <a:spcPct val="90000"/>
            </a:lnSpc>
            <a:spcBef>
              <a:spcPct val="0"/>
            </a:spcBef>
            <a:spcAft>
              <a:spcPct val="35000"/>
            </a:spcAft>
          </a:pPr>
          <a:r>
            <a:rPr lang="en-AU" sz="1600" kern="1200" dirty="0" smtClean="0"/>
            <a:t>If a Competent Authority was established subject to legislation, consideration must be given to whether membership is appointed independently or determined by government, and whether the Competent Authority is an independent agency, autonomous body or a government department.</a:t>
          </a:r>
          <a:endParaRPr lang="en-AU" sz="1600" kern="1200" dirty="0"/>
        </a:p>
      </dsp:txBody>
      <dsp:txXfrm>
        <a:off x="7061849" y="746992"/>
        <a:ext cx="2857352" cy="28573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38CB-B0B3-4F83-BEA8-E2930EFBF963}">
      <dsp:nvSpPr>
        <dsp:cNvPr id="0" name=""/>
        <dsp:cNvSpPr/>
      </dsp:nvSpPr>
      <dsp:spPr>
        <a:xfrm>
          <a:off x="1279767" y="0"/>
          <a:ext cx="7956065" cy="4622483"/>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0B5CA6-C9C4-468E-A32C-2CA9E62F56BD}">
      <dsp:nvSpPr>
        <dsp:cNvPr id="0" name=""/>
        <dsp:cNvSpPr/>
      </dsp:nvSpPr>
      <dsp:spPr>
        <a:xfrm>
          <a:off x="3472546" y="1123406"/>
          <a:ext cx="3569027" cy="2389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AU" sz="2100" kern="1200" dirty="0" smtClean="0"/>
            <a:t>The Competent Authority should provide for participation in decision making processes by members of the relevant Aboriginal or Torres Strait Islander community, either directly or through representative organisations.</a:t>
          </a:r>
          <a:endParaRPr lang="en-AU" sz="2100" kern="1200" dirty="0"/>
        </a:p>
      </dsp:txBody>
      <dsp:txXfrm>
        <a:off x="3472546" y="1123406"/>
        <a:ext cx="3569027" cy="23890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1886C-994F-4943-BC31-BF0C36B49E26}">
      <dsp:nvSpPr>
        <dsp:cNvPr id="0" name=""/>
        <dsp:cNvSpPr/>
      </dsp:nvSpPr>
      <dsp:spPr>
        <a:xfrm rot="16200000">
          <a:off x="2338" y="1178"/>
          <a:ext cx="4348981" cy="434898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AU" sz="1700" kern="1200" dirty="0" smtClean="0"/>
            <a:t>Information must be kept in confidence from third parties to ensure compliance with community protocols and law and at the same time preserving potential intellectual property rights for the future. </a:t>
          </a:r>
          <a:endParaRPr lang="en-AU" sz="1700" kern="1200" dirty="0"/>
        </a:p>
      </dsp:txBody>
      <dsp:txXfrm rot="5400000">
        <a:off x="763410" y="1088423"/>
        <a:ext cx="3587909" cy="2174491"/>
      </dsp:txXfrm>
    </dsp:sp>
    <dsp:sp modelId="{90CA7D65-E522-49E9-ABA1-815F67878AC6}">
      <dsp:nvSpPr>
        <dsp:cNvPr id="0" name=""/>
        <dsp:cNvSpPr/>
      </dsp:nvSpPr>
      <dsp:spPr>
        <a:xfrm rot="5400000">
          <a:off x="6164280" y="1178"/>
          <a:ext cx="4348981" cy="434898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AU" sz="1700" kern="1200" smtClean="0"/>
            <a:t>This may involve restricting the sharing with or transfer of information to a group of people (for example, based on gender as with ‘women’s business’ or men’s business’ or other status for example skin relationships or Elder circles).</a:t>
          </a:r>
          <a:endParaRPr lang="en-AU" sz="1700" kern="1200"/>
        </a:p>
      </dsp:txBody>
      <dsp:txXfrm rot="-5400000">
        <a:off x="6164280" y="1088423"/>
        <a:ext cx="3587909" cy="21744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807D7-E81B-47BE-804F-22214496BBB4}">
      <dsp:nvSpPr>
        <dsp:cNvPr id="0" name=""/>
        <dsp:cNvSpPr/>
      </dsp:nvSpPr>
      <dsp:spPr>
        <a:xfrm>
          <a:off x="2682008" y="-32992"/>
          <a:ext cx="4970651" cy="1889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AU" sz="1700" kern="1200" dirty="0" smtClean="0"/>
            <a:t>Decision-making processes must be understood and made clear to Aboriginal and Torres Strait Islander Peoples, third party stakeholders and the public. </a:t>
          </a:r>
          <a:endParaRPr lang="en-AU" sz="1700" kern="1200" dirty="0"/>
        </a:p>
      </dsp:txBody>
      <dsp:txXfrm>
        <a:off x="3409943" y="243722"/>
        <a:ext cx="3514781" cy="1336093"/>
      </dsp:txXfrm>
    </dsp:sp>
    <dsp:sp modelId="{55EAE33C-CCCD-44F9-81DD-9873CF413BB5}">
      <dsp:nvSpPr>
        <dsp:cNvPr id="0" name=""/>
        <dsp:cNvSpPr/>
      </dsp:nvSpPr>
      <dsp:spPr>
        <a:xfrm rot="2452815">
          <a:off x="6283778" y="1823539"/>
          <a:ext cx="610445" cy="6377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306113" y="1891154"/>
        <a:ext cx="427312" cy="382627"/>
      </dsp:txXfrm>
    </dsp:sp>
    <dsp:sp modelId="{05DF0BFF-F804-4A90-B245-7780A9EE7776}">
      <dsp:nvSpPr>
        <dsp:cNvPr id="0" name=""/>
        <dsp:cNvSpPr/>
      </dsp:nvSpPr>
      <dsp:spPr>
        <a:xfrm>
          <a:off x="5504474" y="2458989"/>
          <a:ext cx="5011125" cy="18269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AU" sz="1700" kern="1200" dirty="0" smtClean="0"/>
            <a:t>The organisation must report to the Aboriginal and Torres Strait Islander Peoples, the public and to third party stakeholders on activities and decision-making processes. </a:t>
          </a:r>
          <a:endParaRPr lang="en-AU" sz="1700" kern="1200" dirty="0"/>
        </a:p>
      </dsp:txBody>
      <dsp:txXfrm>
        <a:off x="6238336" y="2726544"/>
        <a:ext cx="3543401" cy="1291868"/>
      </dsp:txXfrm>
    </dsp:sp>
    <dsp:sp modelId="{734A165F-9D92-4EE6-A69A-3424EE9022C4}">
      <dsp:nvSpPr>
        <dsp:cNvPr id="0" name=""/>
        <dsp:cNvSpPr/>
      </dsp:nvSpPr>
      <dsp:spPr>
        <a:xfrm rot="10865039">
          <a:off x="4939708" y="2999326"/>
          <a:ext cx="401527" cy="6377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060155" y="3128008"/>
        <a:ext cx="281069" cy="382627"/>
      </dsp:txXfrm>
    </dsp:sp>
    <dsp:sp modelId="{9C459F29-7D25-46C5-95A0-E822CDB459EE}">
      <dsp:nvSpPr>
        <dsp:cNvPr id="0" name=""/>
        <dsp:cNvSpPr/>
      </dsp:nvSpPr>
      <dsp:spPr>
        <a:xfrm>
          <a:off x="103303" y="2253895"/>
          <a:ext cx="4649263" cy="20259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AU" sz="1700" kern="1200" dirty="0" smtClean="0"/>
            <a:t>This includes accountability both to the government or public as well as to members of Aboriginal and Torres Strait Islander communities.</a:t>
          </a:r>
          <a:endParaRPr lang="en-AU" sz="1700" kern="1200" dirty="0"/>
        </a:p>
      </dsp:txBody>
      <dsp:txXfrm>
        <a:off x="784172" y="2550585"/>
        <a:ext cx="3287525" cy="1432546"/>
      </dsp:txXfrm>
    </dsp:sp>
    <dsp:sp modelId="{296B6E39-2EE0-4435-89EF-9954753A908A}">
      <dsp:nvSpPr>
        <dsp:cNvPr id="0" name=""/>
        <dsp:cNvSpPr/>
      </dsp:nvSpPr>
      <dsp:spPr>
        <a:xfrm rot="19158840">
          <a:off x="3571522" y="1759535"/>
          <a:ext cx="477631" cy="6377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588839" y="1933784"/>
        <a:ext cx="334342" cy="3826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1F2E6-D36D-4FC2-ABCD-BC2A2ABEA968}">
      <dsp:nvSpPr>
        <dsp:cNvPr id="0" name=""/>
        <dsp:cNvSpPr/>
      </dsp:nvSpPr>
      <dsp:spPr>
        <a:xfrm>
          <a:off x="1534447" y="11835"/>
          <a:ext cx="4327666" cy="432766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rtl="0">
            <a:lnSpc>
              <a:spcPct val="90000"/>
            </a:lnSpc>
            <a:spcBef>
              <a:spcPct val="0"/>
            </a:spcBef>
            <a:spcAft>
              <a:spcPct val="35000"/>
            </a:spcAft>
          </a:pPr>
          <a:r>
            <a:rPr lang="en-AU" sz="2500" kern="1200" smtClean="0"/>
            <a:t>Engaging in activities on behalf of, or in support of, Aboriginal and Torres Strait Islander Peoples and interested stakeholders. </a:t>
          </a:r>
          <a:endParaRPr lang="en-AU" sz="2500" kern="1200"/>
        </a:p>
      </dsp:txBody>
      <dsp:txXfrm>
        <a:off x="2138760" y="522160"/>
        <a:ext cx="2495231" cy="3307016"/>
      </dsp:txXfrm>
    </dsp:sp>
    <dsp:sp modelId="{1753BB2F-09A1-41D2-A70C-C52E0E511E4D}">
      <dsp:nvSpPr>
        <dsp:cNvPr id="0" name=""/>
        <dsp:cNvSpPr/>
      </dsp:nvSpPr>
      <dsp:spPr>
        <a:xfrm>
          <a:off x="4653486" y="11835"/>
          <a:ext cx="4327666" cy="4327666"/>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rtl="0">
            <a:lnSpc>
              <a:spcPct val="90000"/>
            </a:lnSpc>
            <a:spcBef>
              <a:spcPct val="0"/>
            </a:spcBef>
            <a:spcAft>
              <a:spcPct val="35000"/>
            </a:spcAft>
          </a:pPr>
          <a:r>
            <a:rPr lang="en-AU" sz="2500" kern="1200" smtClean="0"/>
            <a:t>In this case, the Competent Authority should engage in activities on behalf of Aboriginal and Torres Strait Islander communities.</a:t>
          </a:r>
          <a:endParaRPr lang="en-AU" sz="2500" kern="1200"/>
        </a:p>
      </dsp:txBody>
      <dsp:txXfrm>
        <a:off x="5881607" y="522160"/>
        <a:ext cx="2495231" cy="33070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83447-4609-4367-AC7E-33B27A8C2B01}">
      <dsp:nvSpPr>
        <dsp:cNvPr id="0" name=""/>
        <dsp:cNvSpPr/>
      </dsp:nvSpPr>
      <dsp:spPr>
        <a:xfrm>
          <a:off x="4621" y="155215"/>
          <a:ext cx="4040906" cy="404090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AU" sz="2100" kern="1200" smtClean="0"/>
            <a:t>Engages in activities as an influencer in the international, regional, national and/or local level. </a:t>
          </a:r>
          <a:endParaRPr lang="en-AU" sz="2100" kern="1200"/>
        </a:p>
      </dsp:txBody>
      <dsp:txXfrm>
        <a:off x="596398" y="746992"/>
        <a:ext cx="2857352" cy="2857352"/>
      </dsp:txXfrm>
    </dsp:sp>
    <dsp:sp modelId="{34F548B1-12CD-415B-A6D8-4A8E98C7DF35}">
      <dsp:nvSpPr>
        <dsp:cNvPr id="0" name=""/>
        <dsp:cNvSpPr/>
      </dsp:nvSpPr>
      <dsp:spPr>
        <a:xfrm>
          <a:off x="4651663" y="1424060"/>
          <a:ext cx="1285008" cy="150321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651663" y="1724703"/>
        <a:ext cx="899506" cy="901931"/>
      </dsp:txXfrm>
    </dsp:sp>
    <dsp:sp modelId="{BD864785-37ED-411B-A58B-94BD5734B1A8}">
      <dsp:nvSpPr>
        <dsp:cNvPr id="0" name=""/>
        <dsp:cNvSpPr/>
      </dsp:nvSpPr>
      <dsp:spPr>
        <a:xfrm>
          <a:off x="6470072" y="155215"/>
          <a:ext cx="4040906" cy="404090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l" defTabSz="933450" rtl="0">
            <a:lnSpc>
              <a:spcPct val="90000"/>
            </a:lnSpc>
            <a:spcBef>
              <a:spcPct val="0"/>
            </a:spcBef>
            <a:spcAft>
              <a:spcPct val="35000"/>
            </a:spcAft>
          </a:pPr>
          <a:r>
            <a:rPr lang="en-AU" sz="2100" kern="1200" smtClean="0"/>
            <a:t>This may include: </a:t>
          </a:r>
          <a:endParaRPr lang="en-AU" sz="2100" kern="1200"/>
        </a:p>
        <a:p>
          <a:pPr marL="171450" lvl="1" indent="-171450" algn="l" defTabSz="711200" rtl="0">
            <a:lnSpc>
              <a:spcPct val="90000"/>
            </a:lnSpc>
            <a:spcBef>
              <a:spcPct val="0"/>
            </a:spcBef>
            <a:spcAft>
              <a:spcPct val="15000"/>
            </a:spcAft>
            <a:buChar char="••"/>
          </a:pPr>
          <a:r>
            <a:rPr lang="en-AU" sz="1600" kern="1200" smtClean="0"/>
            <a:t>attending conferences relevant to protection of traditional knowledge, </a:t>
          </a:r>
          <a:endParaRPr lang="en-AU" sz="1600" kern="1200"/>
        </a:p>
        <a:p>
          <a:pPr marL="171450" lvl="1" indent="-171450" algn="l" defTabSz="711200" rtl="0">
            <a:lnSpc>
              <a:spcPct val="90000"/>
            </a:lnSpc>
            <a:spcBef>
              <a:spcPct val="0"/>
            </a:spcBef>
            <a:spcAft>
              <a:spcPct val="15000"/>
            </a:spcAft>
            <a:buChar char="••"/>
          </a:pPr>
          <a:r>
            <a:rPr lang="en-AU" sz="1600" kern="1200" smtClean="0"/>
            <a:t>engaging in advocacy and lobbying activities with government, </a:t>
          </a:r>
          <a:endParaRPr lang="en-AU" sz="1600" kern="1200"/>
        </a:p>
        <a:p>
          <a:pPr marL="171450" lvl="1" indent="-171450" algn="l" defTabSz="711200" rtl="0">
            <a:lnSpc>
              <a:spcPct val="90000"/>
            </a:lnSpc>
            <a:spcBef>
              <a:spcPct val="0"/>
            </a:spcBef>
            <a:spcAft>
              <a:spcPct val="15000"/>
            </a:spcAft>
            <a:buChar char="••"/>
          </a:pPr>
          <a:r>
            <a:rPr lang="en-AU" sz="1600" kern="1200" smtClean="0"/>
            <a:t>engaging with third party stakeholders including research institutions and industry.</a:t>
          </a:r>
          <a:endParaRPr lang="en-AU" sz="1600" kern="1200"/>
        </a:p>
      </dsp:txBody>
      <dsp:txXfrm>
        <a:off x="7061849" y="746992"/>
        <a:ext cx="2857352" cy="285735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14C36-AA1A-4337-BE2F-BCB90405AB98}">
      <dsp:nvSpPr>
        <dsp:cNvPr id="0" name=""/>
        <dsp:cNvSpPr/>
      </dsp:nvSpPr>
      <dsp:spPr>
        <a:xfrm>
          <a:off x="3579926" y="0"/>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dirty="0" smtClean="0"/>
            <a:t>Engages in various communication activities including:</a:t>
          </a:r>
          <a:endParaRPr lang="en-AU" sz="2000" kern="1200" dirty="0"/>
        </a:p>
      </dsp:txBody>
      <dsp:txXfrm>
        <a:off x="3579926" y="0"/>
        <a:ext cx="3074323" cy="1537161"/>
      </dsp:txXfrm>
    </dsp:sp>
    <dsp:sp modelId="{FCDFC1F9-82E9-4480-B1C6-5BFD468C13E2}">
      <dsp:nvSpPr>
        <dsp:cNvPr id="0" name=""/>
        <dsp:cNvSpPr/>
      </dsp:nvSpPr>
      <dsp:spPr>
        <a:xfrm>
          <a:off x="402673" y="1855232"/>
          <a:ext cx="3074323" cy="2496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AU" sz="1900" kern="1200" dirty="0" smtClean="0"/>
            <a:t>education and capacity building with Aboriginal and Torres Strait Islander communities to raise awareness of rights, obligations and how to enforce them </a:t>
          </a:r>
          <a:endParaRPr lang="en-AU" sz="1900" kern="1200" dirty="0"/>
        </a:p>
      </dsp:txBody>
      <dsp:txXfrm>
        <a:off x="402673" y="1855232"/>
        <a:ext cx="3074323" cy="2496105"/>
      </dsp:txXfrm>
    </dsp:sp>
    <dsp:sp modelId="{3B6A8144-9340-43E8-841F-CE0703F65954}">
      <dsp:nvSpPr>
        <dsp:cNvPr id="0" name=""/>
        <dsp:cNvSpPr/>
      </dsp:nvSpPr>
      <dsp:spPr>
        <a:xfrm>
          <a:off x="6813561" y="1855724"/>
          <a:ext cx="3074323" cy="24956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AU" sz="1900" kern="1200" dirty="0" smtClean="0"/>
            <a:t>awareness raising activities to communicate to the public the importance of protecting traditional knowledge and obligations to comply with various requirements under international treaties such as the Convention on Biological Diversity.</a:t>
          </a:r>
          <a:endParaRPr lang="en-AU" sz="1900" kern="1200" dirty="0"/>
        </a:p>
      </dsp:txBody>
      <dsp:txXfrm>
        <a:off x="6813561" y="1855724"/>
        <a:ext cx="3074323" cy="249561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A072A-F792-4383-B3C6-6796792AB980}">
      <dsp:nvSpPr>
        <dsp:cNvPr id="0" name=""/>
        <dsp:cNvSpPr/>
      </dsp:nvSpPr>
      <dsp:spPr>
        <a:xfrm>
          <a:off x="198121" y="330107"/>
          <a:ext cx="10119356" cy="3655123"/>
        </a:xfrm>
        <a:prstGeom prst="pie">
          <a:avLst>
            <a:gd name="adj1" fmla="val 1620000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rtl="0">
            <a:lnSpc>
              <a:spcPct val="90000"/>
            </a:lnSpc>
            <a:spcBef>
              <a:spcPct val="0"/>
            </a:spcBef>
            <a:spcAft>
              <a:spcPct val="35000"/>
            </a:spcAft>
          </a:pPr>
          <a:r>
            <a:rPr lang="en-AU" sz="2900" kern="1200" dirty="0" smtClean="0"/>
            <a:t>Engages in practice of mutual recognition and exchange of rights and interests. </a:t>
          </a:r>
          <a:endParaRPr lang="en-AU" sz="2900" kern="1200" dirty="0"/>
        </a:p>
      </dsp:txBody>
      <dsp:txXfrm>
        <a:off x="5727627" y="1287401"/>
        <a:ext cx="3614055" cy="1740535"/>
      </dsp:txXfrm>
    </dsp:sp>
    <dsp:sp modelId="{4ACA42B2-E29F-42D6-A6C0-E1D9CD8693A4}">
      <dsp:nvSpPr>
        <dsp:cNvPr id="0" name=""/>
        <dsp:cNvSpPr/>
      </dsp:nvSpPr>
      <dsp:spPr>
        <a:xfrm>
          <a:off x="320041" y="330107"/>
          <a:ext cx="9527409" cy="3655123"/>
        </a:xfrm>
        <a:prstGeom prst="pie">
          <a:avLst>
            <a:gd name="adj1" fmla="val 5400000"/>
            <a:gd name="adj2" fmla="val 1620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AU" sz="1800" kern="1200" dirty="0" smtClean="0"/>
            <a:t>Reciprocity refers to ‘shared responsibility and obligation [and] is based on… diverse kinship networks’ and ‘extend to the care of the land, animals and country and involve sharing benefits from the air, land and sea, redistribution of income, and sharing food and housing’. NHMRC 2006:9 </a:t>
          </a:r>
          <a:endParaRPr lang="en-AU" sz="1800" kern="1200" dirty="0"/>
        </a:p>
      </dsp:txBody>
      <dsp:txXfrm>
        <a:off x="1238756" y="1287401"/>
        <a:ext cx="3402646" cy="1740535"/>
      </dsp:txXfrm>
    </dsp:sp>
    <dsp:sp modelId="{B9D879BD-DB13-49F3-84CE-4C3727720B25}">
      <dsp:nvSpPr>
        <dsp:cNvPr id="0" name=""/>
        <dsp:cNvSpPr/>
      </dsp:nvSpPr>
      <dsp:spPr>
        <a:xfrm>
          <a:off x="-119976" y="103837"/>
          <a:ext cx="10579286" cy="4107663"/>
        </a:xfrm>
        <a:prstGeom prst="circularArrow">
          <a:avLst>
            <a:gd name="adj1" fmla="val 5085"/>
            <a:gd name="adj2" fmla="val 327528"/>
            <a:gd name="adj3" fmla="val 50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6035D7-F6B5-4910-89A7-2C8C94471EB2}">
      <dsp:nvSpPr>
        <dsp:cNvPr id="0" name=""/>
        <dsp:cNvSpPr/>
      </dsp:nvSpPr>
      <dsp:spPr>
        <a:xfrm>
          <a:off x="-75378" y="103837"/>
          <a:ext cx="10167493" cy="4107663"/>
        </a:xfrm>
        <a:prstGeom prst="circularArrow">
          <a:avLst>
            <a:gd name="adj1" fmla="val 5085"/>
            <a:gd name="adj2" fmla="val 327528"/>
            <a:gd name="adj3" fmla="val 158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4BD62-3EE3-45D0-8120-839934DB2FB9}">
      <dsp:nvSpPr>
        <dsp:cNvPr id="0" name=""/>
        <dsp:cNvSpPr/>
      </dsp:nvSpPr>
      <dsp:spPr>
        <a:xfrm>
          <a:off x="4431" y="2290738"/>
          <a:ext cx="3261459" cy="182266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AU" sz="1400" kern="1200" dirty="0">
              <a:solidFill>
                <a:schemeClr val="tx1"/>
              </a:solidFill>
            </a:rPr>
            <a:t>Aboriginal laws and customs considered relevant by Aboriginal Partner Investigators and other Aboriginal members of the Project;</a:t>
          </a:r>
          <a:endParaRPr lang="en-US" sz="1400" kern="1200" dirty="0">
            <a:solidFill>
              <a:schemeClr val="tx1"/>
            </a:solidFill>
          </a:endParaRPr>
        </a:p>
      </dsp:txBody>
      <dsp:txXfrm>
        <a:off x="915762" y="2290738"/>
        <a:ext cx="1438798" cy="1822661"/>
      </dsp:txXfrm>
    </dsp:sp>
    <dsp:sp modelId="{6CFA5A81-4AD6-4C5F-B557-D93C14E461B8}">
      <dsp:nvSpPr>
        <dsp:cNvPr id="0" name=""/>
        <dsp:cNvSpPr/>
      </dsp:nvSpPr>
      <dsp:spPr>
        <a:xfrm>
          <a:off x="3020473" y="2321170"/>
          <a:ext cx="2892252" cy="1761797"/>
        </a:xfrm>
        <a:prstGeom prst="chevron">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AU" sz="1400" kern="1200" dirty="0">
              <a:solidFill>
                <a:schemeClr val="tx1">
                  <a:lumMod val="95000"/>
                  <a:lumOff val="5000"/>
                </a:schemeClr>
              </a:solidFill>
            </a:rPr>
            <a:t>expectations of the functions and powers of the Competent Authority; and </a:t>
          </a:r>
          <a:endParaRPr lang="en-US" sz="1400" kern="1200" dirty="0">
            <a:solidFill>
              <a:schemeClr val="tx1">
                <a:lumMod val="95000"/>
                <a:lumOff val="5000"/>
              </a:schemeClr>
            </a:solidFill>
          </a:endParaRPr>
        </a:p>
      </dsp:txBody>
      <dsp:txXfrm>
        <a:off x="3901372" y="2321170"/>
        <a:ext cx="1130455" cy="1761797"/>
      </dsp:txXfrm>
    </dsp:sp>
    <dsp:sp modelId="{4D8864F3-05F0-479E-8FEF-F552970B6328}">
      <dsp:nvSpPr>
        <dsp:cNvPr id="0" name=""/>
        <dsp:cNvSpPr/>
      </dsp:nvSpPr>
      <dsp:spPr>
        <a:xfrm>
          <a:off x="5667308" y="2324807"/>
          <a:ext cx="2663523" cy="1754523"/>
        </a:xfrm>
        <a:prstGeom prst="chevron">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AU" sz="1400" kern="1200" dirty="0">
              <a:solidFill>
                <a:schemeClr val="tx1">
                  <a:lumMod val="95000"/>
                  <a:lumOff val="5000"/>
                </a:schemeClr>
              </a:solidFill>
            </a:rPr>
            <a:t>suitability to the domestic legal and regulatory context.</a:t>
          </a:r>
          <a:endParaRPr lang="en-US" sz="1400" kern="1200" dirty="0">
            <a:solidFill>
              <a:schemeClr val="tx1">
                <a:lumMod val="95000"/>
                <a:lumOff val="5000"/>
              </a:schemeClr>
            </a:solidFill>
          </a:endParaRPr>
        </a:p>
      </dsp:txBody>
      <dsp:txXfrm>
        <a:off x="6544570" y="2324807"/>
        <a:ext cx="909000" cy="175452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97E0E-3679-4BF1-BAF0-54E20FE463A5}">
      <dsp:nvSpPr>
        <dsp:cNvPr id="0" name=""/>
        <dsp:cNvSpPr/>
      </dsp:nvSpPr>
      <dsp:spPr>
        <a:xfrm>
          <a:off x="1025737" y="428870"/>
          <a:ext cx="4171877" cy="4051688"/>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AU" sz="1200" kern="1200" dirty="0" smtClean="0"/>
            <a:t>Ensuring a Competent Authority reflects Aboriginal and Torres Strait Islander customary laws, and cultural protocols </a:t>
          </a:r>
          <a:endParaRPr lang="en-AU" sz="1200" kern="1200" dirty="0"/>
        </a:p>
      </dsp:txBody>
      <dsp:txXfrm>
        <a:off x="3224416" y="1287442"/>
        <a:ext cx="1489956" cy="1205859"/>
      </dsp:txXfrm>
    </dsp:sp>
    <dsp:sp modelId="{98BAFBDB-2270-4B71-86A0-29C5CB7873DB}">
      <dsp:nvSpPr>
        <dsp:cNvPr id="0" name=""/>
        <dsp:cNvSpPr/>
      </dsp:nvSpPr>
      <dsp:spPr>
        <a:xfrm>
          <a:off x="898384" y="480820"/>
          <a:ext cx="4251465" cy="4251465"/>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AU" sz="1200" kern="1200" smtClean="0"/>
            <a:t>Suitability to Australian legal and regulatory contexts</a:t>
          </a:r>
          <a:endParaRPr lang="en-AU" sz="1200" kern="1200"/>
        </a:p>
      </dsp:txBody>
      <dsp:txXfrm>
        <a:off x="1910637" y="3239211"/>
        <a:ext cx="2277570" cy="1113478"/>
      </dsp:txXfrm>
    </dsp:sp>
    <dsp:sp modelId="{90349973-0C20-44CE-9676-BE8064F24BC3}">
      <dsp:nvSpPr>
        <dsp:cNvPr id="0" name=""/>
        <dsp:cNvSpPr/>
      </dsp:nvSpPr>
      <dsp:spPr>
        <a:xfrm>
          <a:off x="958732" y="328982"/>
          <a:ext cx="3955648" cy="4251465"/>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AU" sz="1200" kern="1200" smtClean="0"/>
            <a:t>Expectations of the functions and powers of the Competent Authority</a:t>
          </a:r>
          <a:endParaRPr lang="en-AU" sz="1200" kern="1200"/>
        </a:p>
      </dsp:txBody>
      <dsp:txXfrm>
        <a:off x="1416928" y="1229888"/>
        <a:ext cx="1412731" cy="1265317"/>
      </dsp:txXfrm>
    </dsp:sp>
    <dsp:sp modelId="{4BEF0672-2ACE-4648-ABB6-3A0AB7A28F60}">
      <dsp:nvSpPr>
        <dsp:cNvPr id="0" name=""/>
        <dsp:cNvSpPr/>
      </dsp:nvSpPr>
      <dsp:spPr>
        <a:xfrm>
          <a:off x="723446" y="66642"/>
          <a:ext cx="4777836" cy="477783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F7C252-91F1-4479-BECD-B58C84C254AF}">
      <dsp:nvSpPr>
        <dsp:cNvPr id="0" name=""/>
        <dsp:cNvSpPr/>
      </dsp:nvSpPr>
      <dsp:spPr>
        <a:xfrm>
          <a:off x="635198" y="217365"/>
          <a:ext cx="4777836" cy="477783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B67B62-3A46-4048-AE4A-FF33BD14C733}">
      <dsp:nvSpPr>
        <dsp:cNvPr id="0" name=""/>
        <dsp:cNvSpPr/>
      </dsp:nvSpPr>
      <dsp:spPr>
        <a:xfrm>
          <a:off x="548539" y="65796"/>
          <a:ext cx="4777836" cy="477783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1A66-5754-42D5-A174-DE0BF7B874E6}">
      <dsp:nvSpPr>
        <dsp:cNvPr id="0" name=""/>
        <dsp:cNvSpPr/>
      </dsp:nvSpPr>
      <dsp:spPr>
        <a:xfrm>
          <a:off x="0" y="680"/>
          <a:ext cx="6269038" cy="0"/>
        </a:xfrm>
        <a:prstGeom prst="line">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0886089-A42B-4B88-8F6D-B8BBCBFD638A}">
      <dsp:nvSpPr>
        <dsp:cNvPr id="0" name=""/>
        <dsp:cNvSpPr/>
      </dsp:nvSpPr>
      <dsp:spPr>
        <a:xfrm>
          <a:off x="0" y="680"/>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AU" sz="2200" kern="1200" dirty="0"/>
            <a:t>What do you consider to be the most important features for a Competent Authority?</a:t>
          </a:r>
          <a:endParaRPr lang="en-US" sz="2200" kern="1200" dirty="0"/>
        </a:p>
      </dsp:txBody>
      <dsp:txXfrm>
        <a:off x="0" y="680"/>
        <a:ext cx="6269038" cy="1114152"/>
      </dsp:txXfrm>
    </dsp:sp>
    <dsp:sp modelId="{A9FA042D-856B-4E74-B499-6D0044C60998}">
      <dsp:nvSpPr>
        <dsp:cNvPr id="0" name=""/>
        <dsp:cNvSpPr/>
      </dsp:nvSpPr>
      <dsp:spPr>
        <a:xfrm>
          <a:off x="0" y="1114833"/>
          <a:ext cx="6269038" cy="0"/>
        </a:xfrm>
        <a:prstGeom prst="line">
          <a:avLst/>
        </a:prstGeom>
        <a:gradFill rotWithShape="0">
          <a:gsLst>
            <a:gs pos="0">
              <a:schemeClr val="accent2">
                <a:shade val="80000"/>
                <a:hueOff val="-120354"/>
                <a:satOff val="2542"/>
                <a:lumOff val="6770"/>
                <a:alphaOff val="0"/>
                <a:satMod val="103000"/>
                <a:lumMod val="102000"/>
                <a:tint val="94000"/>
              </a:schemeClr>
            </a:gs>
            <a:gs pos="50000">
              <a:schemeClr val="accent2">
                <a:shade val="80000"/>
                <a:hueOff val="-120354"/>
                <a:satOff val="2542"/>
                <a:lumOff val="6770"/>
                <a:alphaOff val="0"/>
                <a:satMod val="110000"/>
                <a:lumMod val="100000"/>
                <a:shade val="100000"/>
              </a:schemeClr>
            </a:gs>
            <a:gs pos="100000">
              <a:schemeClr val="accent2">
                <a:shade val="80000"/>
                <a:hueOff val="-120354"/>
                <a:satOff val="2542"/>
                <a:lumOff val="6770"/>
                <a:alphaOff val="0"/>
                <a:lumMod val="99000"/>
                <a:satMod val="120000"/>
                <a:shade val="78000"/>
              </a:schemeClr>
            </a:gs>
          </a:gsLst>
          <a:lin ang="5400000" scaled="0"/>
        </a:gradFill>
        <a:ln w="6350" cap="flat" cmpd="sng" algn="ctr">
          <a:solidFill>
            <a:schemeClr val="accent2">
              <a:shade val="80000"/>
              <a:hueOff val="-120354"/>
              <a:satOff val="2542"/>
              <a:lumOff val="677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3B94818-01A4-4125-9FF4-C1CD608A79B6}">
      <dsp:nvSpPr>
        <dsp:cNvPr id="0" name=""/>
        <dsp:cNvSpPr/>
      </dsp:nvSpPr>
      <dsp:spPr>
        <a:xfrm>
          <a:off x="0" y="1114833"/>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AU" sz="2200" kern="1200" dirty="0">
              <a:latin typeface="Calibri" panose="020F0502020204030204" pitchFamily="34" charset="0"/>
              <a:ea typeface="Calibri" panose="020F0502020204030204" pitchFamily="34" charset="0"/>
              <a:cs typeface="Times New Roman" panose="02020603050405020304" pitchFamily="18" charset="0"/>
            </a:rPr>
            <a:t>What existing organisations do you think provide effective models for Aboriginal and Torres Strait Islander interests?</a:t>
          </a:r>
          <a:endParaRPr lang="en-US" sz="2200" kern="1200" dirty="0"/>
        </a:p>
      </dsp:txBody>
      <dsp:txXfrm>
        <a:off x="0" y="1114833"/>
        <a:ext cx="6269038" cy="1114152"/>
      </dsp:txXfrm>
    </dsp:sp>
    <dsp:sp modelId="{665B4464-3CFB-4B6D-A9D2-973BB8199BA5}">
      <dsp:nvSpPr>
        <dsp:cNvPr id="0" name=""/>
        <dsp:cNvSpPr/>
      </dsp:nvSpPr>
      <dsp:spPr>
        <a:xfrm>
          <a:off x="0" y="2228986"/>
          <a:ext cx="6269038" cy="0"/>
        </a:xfrm>
        <a:prstGeom prst="line">
          <a:avLst/>
        </a:prstGeom>
        <a:gradFill rotWithShape="0">
          <a:gsLst>
            <a:gs pos="0">
              <a:schemeClr val="accent2">
                <a:shade val="80000"/>
                <a:hueOff val="-240708"/>
                <a:satOff val="5083"/>
                <a:lumOff val="13541"/>
                <a:alphaOff val="0"/>
                <a:satMod val="103000"/>
                <a:lumMod val="102000"/>
                <a:tint val="94000"/>
              </a:schemeClr>
            </a:gs>
            <a:gs pos="50000">
              <a:schemeClr val="accent2">
                <a:shade val="80000"/>
                <a:hueOff val="-240708"/>
                <a:satOff val="5083"/>
                <a:lumOff val="13541"/>
                <a:alphaOff val="0"/>
                <a:satMod val="110000"/>
                <a:lumMod val="100000"/>
                <a:shade val="100000"/>
              </a:schemeClr>
            </a:gs>
            <a:gs pos="100000">
              <a:schemeClr val="accent2">
                <a:shade val="80000"/>
                <a:hueOff val="-240708"/>
                <a:satOff val="5083"/>
                <a:lumOff val="13541"/>
                <a:alphaOff val="0"/>
                <a:lumMod val="99000"/>
                <a:satMod val="120000"/>
                <a:shade val="78000"/>
              </a:schemeClr>
            </a:gs>
          </a:gsLst>
          <a:lin ang="5400000" scaled="0"/>
        </a:gradFill>
        <a:ln w="6350" cap="flat" cmpd="sng" algn="ctr">
          <a:solidFill>
            <a:schemeClr val="accent2">
              <a:shade val="80000"/>
              <a:hueOff val="-240708"/>
              <a:satOff val="5083"/>
              <a:lumOff val="1354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1FE0647-9378-484A-AF5C-0C6D9B503998}">
      <dsp:nvSpPr>
        <dsp:cNvPr id="0" name=""/>
        <dsp:cNvSpPr/>
      </dsp:nvSpPr>
      <dsp:spPr>
        <a:xfrm>
          <a:off x="0" y="2228986"/>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AU" sz="2200" kern="1200" dirty="0">
              <a:latin typeface="Calibri" panose="020F0502020204030204" pitchFamily="34" charset="0"/>
              <a:ea typeface="Calibri" panose="020F0502020204030204" pitchFamily="34" charset="0"/>
              <a:cs typeface="Times New Roman" panose="02020603050405020304" pitchFamily="18" charset="0"/>
            </a:rPr>
            <a:t>What existing organisations do you think provide ineffective models for Aboriginal and Torres Strait Islander interests?</a:t>
          </a:r>
          <a:endParaRPr lang="en-US" sz="2200" kern="1200" dirty="0"/>
        </a:p>
      </dsp:txBody>
      <dsp:txXfrm>
        <a:off x="0" y="2228986"/>
        <a:ext cx="6269038" cy="1114152"/>
      </dsp:txXfrm>
    </dsp:sp>
    <dsp:sp modelId="{97746C4E-EB28-4B1B-A489-1B2B27EE9EC9}">
      <dsp:nvSpPr>
        <dsp:cNvPr id="0" name=""/>
        <dsp:cNvSpPr/>
      </dsp:nvSpPr>
      <dsp:spPr>
        <a:xfrm>
          <a:off x="0" y="3343138"/>
          <a:ext cx="6269038" cy="0"/>
        </a:xfrm>
        <a:prstGeom prst="line">
          <a:avLst/>
        </a:prstGeom>
        <a:gradFill rotWithShape="0">
          <a:gsLst>
            <a:gs pos="0">
              <a:schemeClr val="accent2">
                <a:shade val="80000"/>
                <a:hueOff val="-361061"/>
                <a:satOff val="7625"/>
                <a:lumOff val="20311"/>
                <a:alphaOff val="0"/>
                <a:satMod val="103000"/>
                <a:lumMod val="102000"/>
                <a:tint val="94000"/>
              </a:schemeClr>
            </a:gs>
            <a:gs pos="50000">
              <a:schemeClr val="accent2">
                <a:shade val="80000"/>
                <a:hueOff val="-361061"/>
                <a:satOff val="7625"/>
                <a:lumOff val="20311"/>
                <a:alphaOff val="0"/>
                <a:satMod val="110000"/>
                <a:lumMod val="100000"/>
                <a:shade val="100000"/>
              </a:schemeClr>
            </a:gs>
            <a:gs pos="100000">
              <a:schemeClr val="accent2">
                <a:shade val="80000"/>
                <a:hueOff val="-361061"/>
                <a:satOff val="7625"/>
                <a:lumOff val="20311"/>
                <a:alphaOff val="0"/>
                <a:lumMod val="99000"/>
                <a:satMod val="120000"/>
                <a:shade val="78000"/>
              </a:schemeClr>
            </a:gs>
          </a:gsLst>
          <a:lin ang="5400000" scaled="0"/>
        </a:gradFill>
        <a:ln w="6350" cap="flat" cmpd="sng" algn="ctr">
          <a:solidFill>
            <a:schemeClr val="accent2">
              <a:shade val="80000"/>
              <a:hueOff val="-361061"/>
              <a:satOff val="7625"/>
              <a:lumOff val="2031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B308AF9-5F66-4064-AFB6-45F2F61C28F8}">
      <dsp:nvSpPr>
        <dsp:cNvPr id="0" name=""/>
        <dsp:cNvSpPr/>
      </dsp:nvSpPr>
      <dsp:spPr>
        <a:xfrm>
          <a:off x="0" y="3343138"/>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AU" sz="2200" kern="1200" dirty="0"/>
            <a:t>How should local competent authorities (LCAs) be formed?</a:t>
          </a:r>
          <a:endParaRPr lang="en-US" sz="2200" kern="1200" dirty="0"/>
        </a:p>
      </dsp:txBody>
      <dsp:txXfrm>
        <a:off x="0" y="3343138"/>
        <a:ext cx="6269038" cy="1114152"/>
      </dsp:txXfrm>
    </dsp:sp>
    <dsp:sp modelId="{B321C00A-59CF-4376-8190-F3128E72C340}">
      <dsp:nvSpPr>
        <dsp:cNvPr id="0" name=""/>
        <dsp:cNvSpPr/>
      </dsp:nvSpPr>
      <dsp:spPr>
        <a:xfrm>
          <a:off x="0" y="4457291"/>
          <a:ext cx="6269038" cy="0"/>
        </a:xfrm>
        <a:prstGeom prst="line">
          <a:avLst/>
        </a:prstGeom>
        <a:gradFill rotWithShape="0">
          <a:gsLst>
            <a:gs pos="0">
              <a:schemeClr val="accent2">
                <a:shade val="80000"/>
                <a:hueOff val="-481415"/>
                <a:satOff val="10166"/>
                <a:lumOff val="27081"/>
                <a:alphaOff val="0"/>
                <a:satMod val="103000"/>
                <a:lumMod val="102000"/>
                <a:tint val="94000"/>
              </a:schemeClr>
            </a:gs>
            <a:gs pos="50000">
              <a:schemeClr val="accent2">
                <a:shade val="80000"/>
                <a:hueOff val="-481415"/>
                <a:satOff val="10166"/>
                <a:lumOff val="27081"/>
                <a:alphaOff val="0"/>
                <a:satMod val="110000"/>
                <a:lumMod val="100000"/>
                <a:shade val="100000"/>
              </a:schemeClr>
            </a:gs>
            <a:gs pos="100000">
              <a:schemeClr val="accent2">
                <a:shade val="80000"/>
                <a:hueOff val="-481415"/>
                <a:satOff val="10166"/>
                <a:lumOff val="27081"/>
                <a:alphaOff val="0"/>
                <a:lumMod val="99000"/>
                <a:satMod val="120000"/>
                <a:shade val="78000"/>
              </a:schemeClr>
            </a:gs>
          </a:gsLst>
          <a:lin ang="5400000" scaled="0"/>
        </a:gradFill>
        <a:ln w="6350" cap="flat" cmpd="sng" algn="ctr">
          <a:solidFill>
            <a:schemeClr val="accent2">
              <a:shade val="80000"/>
              <a:hueOff val="-481415"/>
              <a:satOff val="10166"/>
              <a:lumOff val="2708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B154091-8648-46BE-BB62-328AB4202F9C}">
      <dsp:nvSpPr>
        <dsp:cNvPr id="0" name=""/>
        <dsp:cNvSpPr/>
      </dsp:nvSpPr>
      <dsp:spPr>
        <a:xfrm>
          <a:off x="0" y="4457291"/>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AU" sz="2200" kern="1200" dirty="0">
              <a:latin typeface="Calibri" panose="020F0502020204030204" pitchFamily="34" charset="0"/>
              <a:ea typeface="Calibri" panose="020F0502020204030204" pitchFamily="34" charset="0"/>
              <a:cs typeface="Times New Roman" panose="02020603050405020304" pitchFamily="18" charset="0"/>
            </a:rPr>
            <a:t>Should all employees, officers and councillors be Aboriginal or Torres Strait Islander people?</a:t>
          </a:r>
          <a:endParaRPr lang="en-US" sz="2200" kern="1200" dirty="0"/>
        </a:p>
      </dsp:txBody>
      <dsp:txXfrm>
        <a:off x="0" y="4457291"/>
        <a:ext cx="6269038" cy="111415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89EC5-2DD7-434F-849A-CBF709A82AC3}">
      <dsp:nvSpPr>
        <dsp:cNvPr id="0" name=""/>
        <dsp:cNvSpPr/>
      </dsp:nvSpPr>
      <dsp:spPr>
        <a:xfrm>
          <a:off x="0" y="0"/>
          <a:ext cx="6269038"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E179A09-8BEE-4AFE-B9D0-B719970F1923}">
      <dsp:nvSpPr>
        <dsp:cNvPr id="0" name=""/>
        <dsp:cNvSpPr/>
      </dsp:nvSpPr>
      <dsp:spPr>
        <a:xfrm>
          <a:off x="0" y="0"/>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AU" sz="4400" kern="1200" dirty="0"/>
            <a:t>Should there be a single national competent authority (NCA)?</a:t>
          </a:r>
          <a:endParaRPr lang="en-US" sz="4400" kern="1200" dirty="0"/>
        </a:p>
      </dsp:txBody>
      <dsp:txXfrm>
        <a:off x="0" y="0"/>
        <a:ext cx="6269038" cy="2786062"/>
      </dsp:txXfrm>
    </dsp:sp>
    <dsp:sp modelId="{5B463CD3-BFD9-4843-8B07-FD32D8A4DB37}">
      <dsp:nvSpPr>
        <dsp:cNvPr id="0" name=""/>
        <dsp:cNvSpPr/>
      </dsp:nvSpPr>
      <dsp:spPr>
        <a:xfrm>
          <a:off x="0" y="2786062"/>
          <a:ext cx="6269038"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0C96C39-61C6-426F-B94B-460692C47DA7}">
      <dsp:nvSpPr>
        <dsp:cNvPr id="0" name=""/>
        <dsp:cNvSpPr/>
      </dsp:nvSpPr>
      <dsp:spPr>
        <a:xfrm>
          <a:off x="0" y="2786062"/>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AU" sz="4400" kern="1200" dirty="0"/>
            <a:t>Should a NCA carry out the duties of the NCA and the national focal point? </a:t>
          </a:r>
          <a:endParaRPr lang="en-US" sz="4400" kern="1200" dirty="0"/>
        </a:p>
      </dsp:txBody>
      <dsp:txXfrm>
        <a:off x="0" y="2786062"/>
        <a:ext cx="6269038" cy="278606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EDED7-1B06-4B94-A964-6FCE5BA768C8}">
      <dsp:nvSpPr>
        <dsp:cNvPr id="0" name=""/>
        <dsp:cNvSpPr/>
      </dsp:nvSpPr>
      <dsp:spPr>
        <a:xfrm>
          <a:off x="0" y="257557"/>
          <a:ext cx="6269038" cy="1641509"/>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AU" sz="2300" kern="1200" dirty="0">
              <a:latin typeface="Calibri" panose="020F0502020204030204" pitchFamily="34" charset="0"/>
              <a:ea typeface="Calibri" panose="020F0502020204030204" pitchFamily="34" charset="0"/>
              <a:cs typeface="Times New Roman" panose="02020603050405020304" pitchFamily="18" charset="0"/>
            </a:rPr>
            <a:t>What form do you think the Competent Authority should take? (for example, an Aboriginal Corporation, statutory body, charitable trust, and how many tiers: local, regional, national?)</a:t>
          </a:r>
          <a:endParaRPr lang="en-US" sz="2300" kern="1200" dirty="0"/>
        </a:p>
      </dsp:txBody>
      <dsp:txXfrm>
        <a:off x="80132" y="337689"/>
        <a:ext cx="6108774" cy="1481245"/>
      </dsp:txXfrm>
    </dsp:sp>
    <dsp:sp modelId="{E575CFFA-CD9F-4FF6-A2A1-3634CCE55A6B}">
      <dsp:nvSpPr>
        <dsp:cNvPr id="0" name=""/>
        <dsp:cNvSpPr/>
      </dsp:nvSpPr>
      <dsp:spPr>
        <a:xfrm>
          <a:off x="0" y="1965307"/>
          <a:ext cx="6269038" cy="1641509"/>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AU" sz="2300" kern="1200" dirty="0">
              <a:latin typeface="Calibri" panose="020F0502020204030204" pitchFamily="34" charset="0"/>
              <a:ea typeface="Calibri" panose="020F0502020204030204" pitchFamily="34" charset="0"/>
              <a:cs typeface="Times New Roman" panose="02020603050405020304" pitchFamily="18" charset="0"/>
            </a:rPr>
            <a:t>How should decision-making within the Competent Authority operate taking into account that the Competent Authority needs to meet criteria under the Nagoya Protocol?</a:t>
          </a:r>
          <a:endParaRPr lang="en-US" sz="2300" kern="1200" dirty="0"/>
        </a:p>
      </dsp:txBody>
      <dsp:txXfrm>
        <a:off x="80132" y="2045439"/>
        <a:ext cx="6108774" cy="1481245"/>
      </dsp:txXfrm>
    </dsp:sp>
    <dsp:sp modelId="{EC225E30-FF31-4CEB-AAC3-CBF1FEF73740}">
      <dsp:nvSpPr>
        <dsp:cNvPr id="0" name=""/>
        <dsp:cNvSpPr/>
      </dsp:nvSpPr>
      <dsp:spPr>
        <a:xfrm>
          <a:off x="0" y="3673057"/>
          <a:ext cx="6269038" cy="1641509"/>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AU" sz="2300" kern="1200" dirty="0">
              <a:latin typeface="Calibri" panose="020F0502020204030204" pitchFamily="34" charset="0"/>
              <a:ea typeface="Calibri" panose="020F0502020204030204" pitchFamily="34" charset="0"/>
              <a:cs typeface="Times New Roman" panose="02020603050405020304" pitchFamily="18" charset="0"/>
            </a:rPr>
            <a:t>Should the national registrars for men’s business and women’s business databases and registries be able to delegate authority to others in the Competent Authority? </a:t>
          </a:r>
          <a:endParaRPr lang="en-US" sz="2300" kern="1200" dirty="0"/>
        </a:p>
      </dsp:txBody>
      <dsp:txXfrm>
        <a:off x="80132" y="3753189"/>
        <a:ext cx="6108774" cy="148124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EDED7-1B06-4B94-A964-6FCE5BA768C8}">
      <dsp:nvSpPr>
        <dsp:cNvPr id="0" name=""/>
        <dsp:cNvSpPr/>
      </dsp:nvSpPr>
      <dsp:spPr>
        <a:xfrm>
          <a:off x="0" y="465122"/>
          <a:ext cx="6269038" cy="111727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latin typeface="Calibri" panose="020F0502020204030204" pitchFamily="34" charset="0"/>
              <a:ea typeface="Calibri" panose="020F0502020204030204" pitchFamily="34" charset="0"/>
              <a:cs typeface="Times New Roman" panose="02020603050405020304" pitchFamily="18" charset="0"/>
            </a:rPr>
            <a:t>A Tiered Approach: local/regional, national</a:t>
          </a:r>
          <a:endParaRPr lang="en-US" sz="2000" kern="1200" dirty="0"/>
        </a:p>
      </dsp:txBody>
      <dsp:txXfrm>
        <a:off x="54541" y="519663"/>
        <a:ext cx="6159956" cy="1008188"/>
      </dsp:txXfrm>
    </dsp:sp>
    <dsp:sp modelId="{E575CFFA-CD9F-4FF6-A2A1-3634CCE55A6B}">
      <dsp:nvSpPr>
        <dsp:cNvPr id="0" name=""/>
        <dsp:cNvSpPr/>
      </dsp:nvSpPr>
      <dsp:spPr>
        <a:xfrm>
          <a:off x="0" y="1639992"/>
          <a:ext cx="6269038" cy="111727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latin typeface="Calibri" panose="020F0502020204030204" pitchFamily="34" charset="0"/>
              <a:ea typeface="Calibri" panose="020F0502020204030204" pitchFamily="34" charset="0"/>
              <a:cs typeface="Times New Roman" panose="02020603050405020304" pitchFamily="18" charset="0"/>
            </a:rPr>
            <a:t>The form of each local/regional authority is for each community to decide</a:t>
          </a:r>
          <a:endParaRPr lang="en-US" sz="2000" kern="1200" dirty="0"/>
        </a:p>
      </dsp:txBody>
      <dsp:txXfrm>
        <a:off x="54541" y="1694533"/>
        <a:ext cx="6159956" cy="1008188"/>
      </dsp:txXfrm>
    </dsp:sp>
    <dsp:sp modelId="{EC225E30-FF31-4CEB-AAC3-CBF1FEF73740}">
      <dsp:nvSpPr>
        <dsp:cNvPr id="0" name=""/>
        <dsp:cNvSpPr/>
      </dsp:nvSpPr>
      <dsp:spPr>
        <a:xfrm>
          <a:off x="0" y="2814862"/>
          <a:ext cx="6269038" cy="111727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latin typeface="Calibri" panose="020F0502020204030204" pitchFamily="34" charset="0"/>
              <a:cs typeface="Times New Roman" panose="02020603050405020304" pitchFamily="18" charset="0"/>
            </a:rPr>
            <a:t>Local/Regional competent authorities should be supported by a national competent authority</a:t>
          </a:r>
          <a:endParaRPr lang="en-US" sz="2000" kern="1200" dirty="0"/>
        </a:p>
      </dsp:txBody>
      <dsp:txXfrm>
        <a:off x="54541" y="2869403"/>
        <a:ext cx="6159956" cy="1008188"/>
      </dsp:txXfrm>
    </dsp:sp>
    <dsp:sp modelId="{8C81BDC1-55AC-43FD-84FE-DC9ED9163B91}">
      <dsp:nvSpPr>
        <dsp:cNvPr id="0" name=""/>
        <dsp:cNvSpPr/>
      </dsp:nvSpPr>
      <dsp:spPr>
        <a:xfrm>
          <a:off x="0" y="3989732"/>
          <a:ext cx="6269038" cy="111727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Local/Regional competent authorities are not subordinate to the national competent authority but rather assist Indigenous communities to achieve self-determination.</a:t>
          </a:r>
          <a:endParaRPr lang="en-US" sz="2000" kern="1200" dirty="0"/>
        </a:p>
      </dsp:txBody>
      <dsp:txXfrm>
        <a:off x="54541" y="4044273"/>
        <a:ext cx="6159956" cy="100818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807D7-E81B-47BE-804F-22214496BBB4}">
      <dsp:nvSpPr>
        <dsp:cNvPr id="0" name=""/>
        <dsp:cNvSpPr/>
      </dsp:nvSpPr>
      <dsp:spPr>
        <a:xfrm>
          <a:off x="2682008" y="-32992"/>
          <a:ext cx="4970651" cy="1889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AU" sz="2200" kern="1200" dirty="0" smtClean="0"/>
            <a:t>Purpose functions and roles of each tier of governance and how those tiers interrelate</a:t>
          </a:r>
          <a:endParaRPr lang="en-AU" sz="2200" kern="1200" dirty="0"/>
        </a:p>
      </dsp:txBody>
      <dsp:txXfrm>
        <a:off x="3409943" y="243722"/>
        <a:ext cx="3514781" cy="1336093"/>
      </dsp:txXfrm>
    </dsp:sp>
    <dsp:sp modelId="{55EAE33C-CCCD-44F9-81DD-9873CF413BB5}">
      <dsp:nvSpPr>
        <dsp:cNvPr id="0" name=""/>
        <dsp:cNvSpPr/>
      </dsp:nvSpPr>
      <dsp:spPr>
        <a:xfrm rot="2452815">
          <a:off x="6283778" y="1823539"/>
          <a:ext cx="610445" cy="6377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306113" y="1891154"/>
        <a:ext cx="427312" cy="382627"/>
      </dsp:txXfrm>
    </dsp:sp>
    <dsp:sp modelId="{05DF0BFF-F804-4A90-B245-7780A9EE7776}">
      <dsp:nvSpPr>
        <dsp:cNvPr id="0" name=""/>
        <dsp:cNvSpPr/>
      </dsp:nvSpPr>
      <dsp:spPr>
        <a:xfrm>
          <a:off x="5504474" y="2458989"/>
          <a:ext cx="5011125" cy="18269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AU" sz="2200" kern="1200" dirty="0" smtClean="0"/>
            <a:t>Two Laws: Reconciling Indigenous and Western Laws</a:t>
          </a:r>
          <a:endParaRPr lang="en-AU" sz="2200" kern="1200" dirty="0"/>
        </a:p>
      </dsp:txBody>
      <dsp:txXfrm>
        <a:off x="6238336" y="2726544"/>
        <a:ext cx="3543401" cy="1291868"/>
      </dsp:txXfrm>
    </dsp:sp>
    <dsp:sp modelId="{734A165F-9D92-4EE6-A69A-3424EE9022C4}">
      <dsp:nvSpPr>
        <dsp:cNvPr id="0" name=""/>
        <dsp:cNvSpPr/>
      </dsp:nvSpPr>
      <dsp:spPr>
        <a:xfrm rot="10865039">
          <a:off x="4939708" y="2999326"/>
          <a:ext cx="401527" cy="6377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060155" y="3128008"/>
        <a:ext cx="281069" cy="382627"/>
      </dsp:txXfrm>
    </dsp:sp>
    <dsp:sp modelId="{9C459F29-7D25-46C5-95A0-E822CDB459EE}">
      <dsp:nvSpPr>
        <dsp:cNvPr id="0" name=""/>
        <dsp:cNvSpPr/>
      </dsp:nvSpPr>
      <dsp:spPr>
        <a:xfrm>
          <a:off x="103303" y="2253895"/>
          <a:ext cx="4649263" cy="20259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AU" sz="2200" kern="1200" dirty="0" smtClean="0"/>
            <a:t>Identifying relevant governance principles for different tiers of governance</a:t>
          </a:r>
          <a:endParaRPr lang="en-AU" sz="2200" kern="1200" dirty="0"/>
        </a:p>
      </dsp:txBody>
      <dsp:txXfrm>
        <a:off x="784172" y="2550585"/>
        <a:ext cx="3287525" cy="1432546"/>
      </dsp:txXfrm>
    </dsp:sp>
    <dsp:sp modelId="{296B6E39-2EE0-4435-89EF-9954753A908A}">
      <dsp:nvSpPr>
        <dsp:cNvPr id="0" name=""/>
        <dsp:cNvSpPr/>
      </dsp:nvSpPr>
      <dsp:spPr>
        <a:xfrm rot="19158840">
          <a:off x="3571522" y="1759535"/>
          <a:ext cx="477631" cy="6377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588839" y="1933784"/>
        <a:ext cx="334342" cy="382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64BB9-C149-496A-8E70-95C563C75154}">
      <dsp:nvSpPr>
        <dsp:cNvPr id="0" name=""/>
        <dsp:cNvSpPr/>
      </dsp:nvSpPr>
      <dsp:spPr>
        <a:xfrm>
          <a:off x="1283" y="170017"/>
          <a:ext cx="4505585" cy="2861046"/>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2EEF03-A87D-4D35-A861-B02453DF9CB7}">
      <dsp:nvSpPr>
        <dsp:cNvPr id="0" name=""/>
        <dsp:cNvSpPr/>
      </dsp:nvSpPr>
      <dsp:spPr>
        <a:xfrm>
          <a:off x="501904" y="645606"/>
          <a:ext cx="4505585" cy="2861046"/>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a:t>The need to protect Indigenous knowledge from misuse is recognised under several international instruments.  Two key international instruments are the Convention on Biological Diversity 1992 and the Nagoya Protocol on Access to Genetic Resources and the Fair and Equitable Sharing of Benefits Arising from their Utilization 2010 (ABS). </a:t>
          </a:r>
          <a:endParaRPr lang="en-US" sz="2000" kern="1200" dirty="0"/>
        </a:p>
      </dsp:txBody>
      <dsp:txXfrm>
        <a:off x="585701" y="729403"/>
        <a:ext cx="4337991" cy="2693452"/>
      </dsp:txXfrm>
    </dsp:sp>
    <dsp:sp modelId="{CF0925ED-8194-4CCE-8852-00504B6B9D64}">
      <dsp:nvSpPr>
        <dsp:cNvPr id="0" name=""/>
        <dsp:cNvSpPr/>
      </dsp:nvSpPr>
      <dsp:spPr>
        <a:xfrm>
          <a:off x="5508110" y="170017"/>
          <a:ext cx="4505585" cy="2861046"/>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1D7878B-D51B-41BD-92DC-C009B3827936}">
      <dsp:nvSpPr>
        <dsp:cNvPr id="0" name=""/>
        <dsp:cNvSpPr/>
      </dsp:nvSpPr>
      <dsp:spPr>
        <a:xfrm>
          <a:off x="6008730" y="645606"/>
          <a:ext cx="4505585" cy="2861046"/>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a:t>The Nagoya Protocol requires each member state to designate a Competent Authority (or Competent Authorities) and national focal point on access and benefit sharing in relation to genetic resources and Indigenous or traditional knowledge about those genetic resources. </a:t>
          </a:r>
          <a:endParaRPr lang="en-US" sz="2000" kern="1200" dirty="0"/>
        </a:p>
      </dsp:txBody>
      <dsp:txXfrm>
        <a:off x="6092527" y="729403"/>
        <a:ext cx="4337991" cy="2693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73518-D51A-41BE-8702-DD77A4386778}">
      <dsp:nvSpPr>
        <dsp:cNvPr id="0" name=""/>
        <dsp:cNvSpPr/>
      </dsp:nvSpPr>
      <dsp:spPr>
        <a:xfrm>
          <a:off x="0" y="2720"/>
          <a:ext cx="62690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C59BC1C-5F59-41FE-8610-C8AB7E00EAB9}">
      <dsp:nvSpPr>
        <dsp:cNvPr id="0" name=""/>
        <dsp:cNvSpPr/>
      </dsp:nvSpPr>
      <dsp:spPr>
        <a:xfrm>
          <a:off x="0" y="2720"/>
          <a:ext cx="62690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kern="1200"/>
            <a:t>Australia has signed the Nagoya Protocol but not ratified (formally approved) it.  The Australian Government would need to introduce legislation to implement the elements of the Nagoya Protocol. This would include establishing a Competent Authority (or Authorities) to administer a legal framework to:</a:t>
          </a:r>
          <a:endParaRPr lang="en-US" sz="2000" kern="1200"/>
        </a:p>
      </dsp:txBody>
      <dsp:txXfrm>
        <a:off x="0" y="2720"/>
        <a:ext cx="6269038" cy="1855561"/>
      </dsp:txXfrm>
    </dsp:sp>
    <dsp:sp modelId="{482F34E6-A85E-4D22-A186-4FD7BF38C23A}">
      <dsp:nvSpPr>
        <dsp:cNvPr id="0" name=""/>
        <dsp:cNvSpPr/>
      </dsp:nvSpPr>
      <dsp:spPr>
        <a:xfrm>
          <a:off x="0" y="1858281"/>
          <a:ext cx="626903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2662D22-B796-40C7-86E2-13A821224393}">
      <dsp:nvSpPr>
        <dsp:cNvPr id="0" name=""/>
        <dsp:cNvSpPr/>
      </dsp:nvSpPr>
      <dsp:spPr>
        <a:xfrm>
          <a:off x="0" y="1858281"/>
          <a:ext cx="62690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kern="1200"/>
            <a:t>(i) ensure free prior informed consent by Indigenous communities is obtained before Indigenous traditional knowledge is accessed, and</a:t>
          </a:r>
          <a:endParaRPr lang="en-US" sz="2000" kern="1200"/>
        </a:p>
      </dsp:txBody>
      <dsp:txXfrm>
        <a:off x="0" y="1858281"/>
        <a:ext cx="6269038" cy="1855561"/>
      </dsp:txXfrm>
    </dsp:sp>
    <dsp:sp modelId="{AC1A9BD8-0A94-401E-950D-6D7017D18BDA}">
      <dsp:nvSpPr>
        <dsp:cNvPr id="0" name=""/>
        <dsp:cNvSpPr/>
      </dsp:nvSpPr>
      <dsp:spPr>
        <a:xfrm>
          <a:off x="0" y="3713843"/>
          <a:ext cx="626903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C49BE70-4475-4A8C-9F85-0252173414D9}">
      <dsp:nvSpPr>
        <dsp:cNvPr id="0" name=""/>
        <dsp:cNvSpPr/>
      </dsp:nvSpPr>
      <dsp:spPr>
        <a:xfrm>
          <a:off x="0" y="3713843"/>
          <a:ext cx="62690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kern="1200"/>
            <a:t>(ii) establish fair and equitable benefit-sharing mechanisms for use of Indigenous knowledge.</a:t>
          </a:r>
          <a:endParaRPr lang="en-US" sz="2000" kern="1200"/>
        </a:p>
      </dsp:txBody>
      <dsp:txXfrm>
        <a:off x="0" y="3713843"/>
        <a:ext cx="6269038" cy="18555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5D33B-8A94-425A-A4B6-83CB13A5BA53}">
      <dsp:nvSpPr>
        <dsp:cNvPr id="0" name=""/>
        <dsp:cNvSpPr/>
      </dsp:nvSpPr>
      <dsp:spPr>
        <a:xfrm>
          <a:off x="0" y="0"/>
          <a:ext cx="4827159" cy="1002982"/>
        </a:xfrm>
        <a:prstGeom prst="roundRect">
          <a:avLst>
            <a:gd name="adj" fmla="val 10000"/>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AU" sz="1800" kern="1200" dirty="0"/>
            <a:t>In earlier consultations by the Indigenous Knowledge Forum with Aboriginal Communities, issues that were raised included:</a:t>
          </a:r>
          <a:endParaRPr lang="en-US" sz="1800" kern="1200" dirty="0"/>
        </a:p>
      </dsp:txBody>
      <dsp:txXfrm>
        <a:off x="29376" y="29376"/>
        <a:ext cx="3627514" cy="944230"/>
      </dsp:txXfrm>
    </dsp:sp>
    <dsp:sp modelId="{BFD0A775-F59D-4945-A522-46BE9B1896F9}">
      <dsp:nvSpPr>
        <dsp:cNvPr id="0" name=""/>
        <dsp:cNvSpPr/>
      </dsp:nvSpPr>
      <dsp:spPr>
        <a:xfrm>
          <a:off x="360469" y="1142285"/>
          <a:ext cx="4827159" cy="1002982"/>
        </a:xfrm>
        <a:prstGeom prst="roundRect">
          <a:avLst>
            <a:gd name="adj" fmla="val 10000"/>
          </a:avLst>
        </a:prstGeom>
        <a:gradFill rotWithShape="0">
          <a:gsLst>
            <a:gs pos="0">
              <a:schemeClr val="accent6">
                <a:shade val="80000"/>
                <a:hueOff val="80320"/>
                <a:satOff val="-3227"/>
                <a:lumOff val="6907"/>
                <a:alphaOff val="0"/>
                <a:lumMod val="110000"/>
                <a:satMod val="105000"/>
                <a:tint val="67000"/>
              </a:schemeClr>
            </a:gs>
            <a:gs pos="50000">
              <a:schemeClr val="accent6">
                <a:shade val="80000"/>
                <a:hueOff val="80320"/>
                <a:satOff val="-3227"/>
                <a:lumOff val="6907"/>
                <a:alphaOff val="0"/>
                <a:lumMod val="105000"/>
                <a:satMod val="103000"/>
                <a:tint val="73000"/>
              </a:schemeClr>
            </a:gs>
            <a:gs pos="100000">
              <a:schemeClr val="accent6">
                <a:shade val="80000"/>
                <a:hueOff val="80320"/>
                <a:satOff val="-3227"/>
                <a:lumOff val="69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AU" sz="1500" kern="1200"/>
            <a:t>the form a Competent Authority would take;</a:t>
          </a:r>
          <a:endParaRPr lang="en-US" sz="1500" kern="1200"/>
        </a:p>
      </dsp:txBody>
      <dsp:txXfrm>
        <a:off x="389845" y="1171661"/>
        <a:ext cx="3755998" cy="944230"/>
      </dsp:txXfrm>
    </dsp:sp>
    <dsp:sp modelId="{89EE4FD7-070F-4A0A-AB88-DFD06B90D103}">
      <dsp:nvSpPr>
        <dsp:cNvPr id="0" name=""/>
        <dsp:cNvSpPr/>
      </dsp:nvSpPr>
      <dsp:spPr>
        <a:xfrm>
          <a:off x="720939" y="2284571"/>
          <a:ext cx="4827159" cy="1002982"/>
        </a:xfrm>
        <a:prstGeom prst="roundRect">
          <a:avLst>
            <a:gd name="adj" fmla="val 10000"/>
          </a:avLst>
        </a:prstGeom>
        <a:gradFill rotWithShape="0">
          <a:gsLst>
            <a:gs pos="0">
              <a:schemeClr val="accent6">
                <a:shade val="80000"/>
                <a:hueOff val="160640"/>
                <a:satOff val="-6455"/>
                <a:lumOff val="13814"/>
                <a:alphaOff val="0"/>
                <a:lumMod val="110000"/>
                <a:satMod val="105000"/>
                <a:tint val="67000"/>
              </a:schemeClr>
            </a:gs>
            <a:gs pos="50000">
              <a:schemeClr val="accent6">
                <a:shade val="80000"/>
                <a:hueOff val="160640"/>
                <a:satOff val="-6455"/>
                <a:lumOff val="13814"/>
                <a:alphaOff val="0"/>
                <a:lumMod val="105000"/>
                <a:satMod val="103000"/>
                <a:tint val="73000"/>
              </a:schemeClr>
            </a:gs>
            <a:gs pos="100000">
              <a:schemeClr val="accent6">
                <a:shade val="80000"/>
                <a:hueOff val="160640"/>
                <a:satOff val="-6455"/>
                <a:lumOff val="138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AU" sz="1500" kern="1200"/>
            <a:t>its independence from government;</a:t>
          </a:r>
          <a:endParaRPr lang="en-US" sz="1500" kern="1200"/>
        </a:p>
      </dsp:txBody>
      <dsp:txXfrm>
        <a:off x="750315" y="2313947"/>
        <a:ext cx="3755998" cy="944230"/>
      </dsp:txXfrm>
    </dsp:sp>
    <dsp:sp modelId="{C69CE214-6B69-4FC4-B212-B221DA625CA4}">
      <dsp:nvSpPr>
        <dsp:cNvPr id="0" name=""/>
        <dsp:cNvSpPr/>
      </dsp:nvSpPr>
      <dsp:spPr>
        <a:xfrm>
          <a:off x="1081409" y="3426856"/>
          <a:ext cx="4827159" cy="1002982"/>
        </a:xfrm>
        <a:prstGeom prst="roundRect">
          <a:avLst>
            <a:gd name="adj" fmla="val 10000"/>
          </a:avLst>
        </a:prstGeom>
        <a:gradFill rotWithShape="0">
          <a:gsLst>
            <a:gs pos="0">
              <a:schemeClr val="accent6">
                <a:shade val="80000"/>
                <a:hueOff val="240960"/>
                <a:satOff val="-9682"/>
                <a:lumOff val="20721"/>
                <a:alphaOff val="0"/>
                <a:lumMod val="110000"/>
                <a:satMod val="105000"/>
                <a:tint val="67000"/>
              </a:schemeClr>
            </a:gs>
            <a:gs pos="50000">
              <a:schemeClr val="accent6">
                <a:shade val="80000"/>
                <a:hueOff val="240960"/>
                <a:satOff val="-9682"/>
                <a:lumOff val="20721"/>
                <a:alphaOff val="0"/>
                <a:lumMod val="105000"/>
                <a:satMod val="103000"/>
                <a:tint val="73000"/>
              </a:schemeClr>
            </a:gs>
            <a:gs pos="100000">
              <a:schemeClr val="accent6">
                <a:shade val="80000"/>
                <a:hueOff val="240960"/>
                <a:satOff val="-9682"/>
                <a:lumOff val="207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AU" sz="1500" kern="1200" dirty="0"/>
            <a:t>how it would be funded and wound up and what would happen to the Indigenous knowledge databases and registers;</a:t>
          </a:r>
          <a:endParaRPr lang="en-US" sz="1500" kern="1200" dirty="0"/>
        </a:p>
      </dsp:txBody>
      <dsp:txXfrm>
        <a:off x="1110785" y="3456232"/>
        <a:ext cx="3755998" cy="944230"/>
      </dsp:txXfrm>
    </dsp:sp>
    <dsp:sp modelId="{4078B6DF-FF59-4731-B232-D6C0762D12E0}">
      <dsp:nvSpPr>
        <dsp:cNvPr id="0" name=""/>
        <dsp:cNvSpPr/>
      </dsp:nvSpPr>
      <dsp:spPr>
        <a:xfrm>
          <a:off x="1441878" y="4569142"/>
          <a:ext cx="4827159" cy="1002982"/>
        </a:xfrm>
        <a:prstGeom prst="roundRect">
          <a:avLst>
            <a:gd name="adj" fmla="val 10000"/>
          </a:avLst>
        </a:prstGeom>
        <a:gradFill rotWithShape="0">
          <a:gsLst>
            <a:gs pos="0">
              <a:schemeClr val="accent6">
                <a:shade val="80000"/>
                <a:hueOff val="321280"/>
                <a:satOff val="-12909"/>
                <a:lumOff val="27628"/>
                <a:alphaOff val="0"/>
                <a:lumMod val="110000"/>
                <a:satMod val="105000"/>
                <a:tint val="67000"/>
              </a:schemeClr>
            </a:gs>
            <a:gs pos="50000">
              <a:schemeClr val="accent6">
                <a:shade val="80000"/>
                <a:hueOff val="321280"/>
                <a:satOff val="-12909"/>
                <a:lumOff val="27628"/>
                <a:alphaOff val="0"/>
                <a:lumMod val="105000"/>
                <a:satMod val="103000"/>
                <a:tint val="73000"/>
              </a:schemeClr>
            </a:gs>
            <a:gs pos="100000">
              <a:schemeClr val="accent6">
                <a:shade val="80000"/>
                <a:hueOff val="321280"/>
                <a:satOff val="-12909"/>
                <a:lumOff val="27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AU" sz="1500" kern="1200" dirty="0"/>
            <a:t>and the importance of local Aboriginal representation and engagement in the competent authority and governance systems..</a:t>
          </a:r>
          <a:endParaRPr lang="en-US" sz="1500" kern="1200" dirty="0"/>
        </a:p>
      </dsp:txBody>
      <dsp:txXfrm>
        <a:off x="1471254" y="4598518"/>
        <a:ext cx="3755998" cy="944230"/>
      </dsp:txXfrm>
    </dsp:sp>
    <dsp:sp modelId="{61B56C3C-61D5-4C57-B840-54B74C6F9508}">
      <dsp:nvSpPr>
        <dsp:cNvPr id="0" name=""/>
        <dsp:cNvSpPr/>
      </dsp:nvSpPr>
      <dsp:spPr>
        <a:xfrm>
          <a:off x="4175220" y="732734"/>
          <a:ext cx="651938" cy="651938"/>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4321906" y="732734"/>
        <a:ext cx="358566" cy="490583"/>
      </dsp:txXfrm>
    </dsp:sp>
    <dsp:sp modelId="{04C56515-03E5-4293-9905-76B8DC07C3E4}">
      <dsp:nvSpPr>
        <dsp:cNvPr id="0" name=""/>
        <dsp:cNvSpPr/>
      </dsp:nvSpPr>
      <dsp:spPr>
        <a:xfrm>
          <a:off x="4535690" y="1875020"/>
          <a:ext cx="651938" cy="651938"/>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4682376" y="1875020"/>
        <a:ext cx="358566" cy="490583"/>
      </dsp:txXfrm>
    </dsp:sp>
    <dsp:sp modelId="{53E999AC-F89C-4FDF-AA40-C05DC0A46836}">
      <dsp:nvSpPr>
        <dsp:cNvPr id="0" name=""/>
        <dsp:cNvSpPr/>
      </dsp:nvSpPr>
      <dsp:spPr>
        <a:xfrm>
          <a:off x="4896160" y="3000589"/>
          <a:ext cx="651938" cy="651938"/>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5042846" y="3000589"/>
        <a:ext cx="358566" cy="490583"/>
      </dsp:txXfrm>
    </dsp:sp>
    <dsp:sp modelId="{1BBFCCEB-721A-48C4-8723-60D54304AC54}">
      <dsp:nvSpPr>
        <dsp:cNvPr id="0" name=""/>
        <dsp:cNvSpPr/>
      </dsp:nvSpPr>
      <dsp:spPr>
        <a:xfrm>
          <a:off x="5256629" y="4154019"/>
          <a:ext cx="651938" cy="651938"/>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5403315" y="4154019"/>
        <a:ext cx="358566" cy="4905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451B3-1E05-4D1E-B5CE-D2D11AB40026}">
      <dsp:nvSpPr>
        <dsp:cNvPr id="0" name=""/>
        <dsp:cNvSpPr/>
      </dsp:nvSpPr>
      <dsp:spPr>
        <a:xfrm>
          <a:off x="1283" y="170017"/>
          <a:ext cx="4505585" cy="2861046"/>
        </a:xfrm>
        <a:prstGeom prst="roundRect">
          <a:avLst>
            <a:gd name="adj" fmla="val 10000"/>
          </a:avLst>
        </a:prstGeom>
        <a:solidFill>
          <a:schemeClr val="accent4">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2065F-00BD-41F3-A657-0D73F20A4679}">
      <dsp:nvSpPr>
        <dsp:cNvPr id="0" name=""/>
        <dsp:cNvSpPr/>
      </dsp:nvSpPr>
      <dsp:spPr>
        <a:xfrm>
          <a:off x="501904" y="64560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kern="1200"/>
            <a:t>Despite the fact that a national presence is required, the structure of the Competent Authority should be determined with the interests and needs of Aboriginal and Torres Strait Islander Peoples at the forefront. </a:t>
          </a:r>
          <a:endParaRPr lang="en-US" sz="2400" kern="1200"/>
        </a:p>
      </dsp:txBody>
      <dsp:txXfrm>
        <a:off x="585701" y="729403"/>
        <a:ext cx="4337991" cy="2693452"/>
      </dsp:txXfrm>
    </dsp:sp>
    <dsp:sp modelId="{FCC65970-87D0-4F30-9276-26A13B2A0C5B}">
      <dsp:nvSpPr>
        <dsp:cNvPr id="0" name=""/>
        <dsp:cNvSpPr/>
      </dsp:nvSpPr>
      <dsp:spPr>
        <a:xfrm>
          <a:off x="5508110" y="170017"/>
          <a:ext cx="4505585" cy="2861046"/>
        </a:xfrm>
        <a:prstGeom prst="roundRect">
          <a:avLst>
            <a:gd name="adj" fmla="val 10000"/>
          </a:avLst>
        </a:prstGeom>
        <a:solidFill>
          <a:schemeClr val="accent4">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AFCF2-B076-4A8A-BB9E-08020701F225}">
      <dsp:nvSpPr>
        <dsp:cNvPr id="0" name=""/>
        <dsp:cNvSpPr/>
      </dsp:nvSpPr>
      <dsp:spPr>
        <a:xfrm>
          <a:off x="6008730" y="64560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kern="1200"/>
            <a:t>Considerations include providing for Community controlled management, whether regional management is needed or desirable, and how the structure can be adapted to differing needs of different Communities.</a:t>
          </a:r>
          <a:endParaRPr lang="en-US" sz="2400" kern="1200"/>
        </a:p>
      </dsp:txBody>
      <dsp:txXfrm>
        <a:off x="6092527" y="729403"/>
        <a:ext cx="4337991" cy="26934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DEDFE-26B9-4039-98C6-400C7691573E}">
      <dsp:nvSpPr>
        <dsp:cNvPr id="0" name=""/>
        <dsp:cNvSpPr/>
      </dsp:nvSpPr>
      <dsp:spPr>
        <a:xfrm>
          <a:off x="0" y="32962"/>
          <a:ext cx="6269038" cy="270269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AU" sz="3500" kern="1200" dirty="0"/>
            <a:t>A number of different types of organisations exist in Australia.  </a:t>
          </a:r>
        </a:p>
        <a:p>
          <a:pPr lvl="0" algn="l" defTabSz="1555750">
            <a:lnSpc>
              <a:spcPct val="90000"/>
            </a:lnSpc>
            <a:spcBef>
              <a:spcPct val="0"/>
            </a:spcBef>
            <a:spcAft>
              <a:spcPct val="35000"/>
            </a:spcAft>
          </a:pPr>
          <a:r>
            <a:rPr lang="en-AU" sz="3500" kern="1200" dirty="0"/>
            <a:t>They have different features and limitations.  </a:t>
          </a:r>
          <a:endParaRPr lang="en-US" sz="3500" kern="1200" dirty="0"/>
        </a:p>
      </dsp:txBody>
      <dsp:txXfrm>
        <a:off x="131935" y="164897"/>
        <a:ext cx="6005168" cy="2438829"/>
      </dsp:txXfrm>
    </dsp:sp>
    <dsp:sp modelId="{49FC002C-CFE1-4376-AAAF-ECEF4EB9D9DD}">
      <dsp:nvSpPr>
        <dsp:cNvPr id="0" name=""/>
        <dsp:cNvSpPr/>
      </dsp:nvSpPr>
      <dsp:spPr>
        <a:xfrm>
          <a:off x="0" y="2836462"/>
          <a:ext cx="6269038" cy="2702699"/>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AU" sz="3500" kern="1200" dirty="0"/>
            <a:t>Are existing structures effective to meet the cultural needs of Aboriginal communities?</a:t>
          </a:r>
          <a:endParaRPr lang="en-US" sz="3500" kern="1200" dirty="0"/>
        </a:p>
      </dsp:txBody>
      <dsp:txXfrm>
        <a:off x="131935" y="2968397"/>
        <a:ext cx="6005168" cy="24388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FE728-D3B7-4EC8-9DDC-AAF9A66758DA}">
      <dsp:nvSpPr>
        <dsp:cNvPr id="0" name=""/>
        <dsp:cNvSpPr/>
      </dsp:nvSpPr>
      <dsp:spPr>
        <a:xfrm>
          <a:off x="2627082" y="1045734"/>
          <a:ext cx="409578" cy="91440"/>
        </a:xfrm>
        <a:custGeom>
          <a:avLst/>
          <a:gdLst/>
          <a:ahLst/>
          <a:cxnLst/>
          <a:rect l="0" t="0" r="0" b="0"/>
          <a:pathLst>
            <a:path>
              <a:moveTo>
                <a:pt x="0" y="45720"/>
              </a:moveTo>
              <a:lnTo>
                <a:pt x="40957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20867" y="1089251"/>
        <a:ext cx="22008" cy="4406"/>
      </dsp:txXfrm>
    </dsp:sp>
    <dsp:sp modelId="{9DB80B77-24A1-4390-BF4C-8246CCAB436B}">
      <dsp:nvSpPr>
        <dsp:cNvPr id="0" name=""/>
        <dsp:cNvSpPr/>
      </dsp:nvSpPr>
      <dsp:spPr>
        <a:xfrm>
          <a:off x="8325" y="189711"/>
          <a:ext cx="2620556" cy="18034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779" tIns="98437" rIns="93779" bIns="98437" numCol="1" spcCol="1270" anchor="ctr" anchorCtr="0">
          <a:noAutofit/>
        </a:bodyPr>
        <a:lstStyle/>
        <a:p>
          <a:pPr lvl="0" algn="ctr" defTabSz="666750">
            <a:lnSpc>
              <a:spcPct val="90000"/>
            </a:lnSpc>
            <a:spcBef>
              <a:spcPct val="0"/>
            </a:spcBef>
            <a:spcAft>
              <a:spcPct val="35000"/>
            </a:spcAft>
          </a:pPr>
          <a:r>
            <a:rPr lang="en-AU" sz="1500" i="1" kern="1200" dirty="0"/>
            <a:t>A networked form of governance with thick pathways and layers of relationships and connections between people, places and things, past, present and future creating an elaborate web </a:t>
          </a:r>
          <a:endParaRPr lang="en-US" sz="1500" kern="1200" dirty="0"/>
        </a:p>
      </dsp:txBody>
      <dsp:txXfrm>
        <a:off x="8325" y="189711"/>
        <a:ext cx="2620556" cy="1803485"/>
      </dsp:txXfrm>
    </dsp:sp>
    <dsp:sp modelId="{85B5D406-AE41-4788-B6DD-FC579665BD48}">
      <dsp:nvSpPr>
        <dsp:cNvPr id="0" name=""/>
        <dsp:cNvSpPr/>
      </dsp:nvSpPr>
      <dsp:spPr>
        <a:xfrm>
          <a:off x="1300126" y="2015781"/>
          <a:ext cx="3046717" cy="409578"/>
        </a:xfrm>
        <a:custGeom>
          <a:avLst/>
          <a:gdLst/>
          <a:ahLst/>
          <a:cxnLst/>
          <a:rect l="0" t="0" r="0" b="0"/>
          <a:pathLst>
            <a:path>
              <a:moveTo>
                <a:pt x="3046717" y="0"/>
              </a:moveTo>
              <a:lnTo>
                <a:pt x="3046717" y="221889"/>
              </a:lnTo>
              <a:lnTo>
                <a:pt x="0" y="221889"/>
              </a:lnTo>
              <a:lnTo>
                <a:pt x="0" y="409578"/>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46525" y="2218367"/>
        <a:ext cx="153917" cy="4406"/>
      </dsp:txXfrm>
    </dsp:sp>
    <dsp:sp modelId="{0ED2D572-9C89-40DF-B32F-128865CAC61A}">
      <dsp:nvSpPr>
        <dsp:cNvPr id="0" name=""/>
        <dsp:cNvSpPr/>
      </dsp:nvSpPr>
      <dsp:spPr>
        <a:xfrm>
          <a:off x="3069061" y="165327"/>
          <a:ext cx="2555563" cy="185225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779" tIns="98437" rIns="93779" bIns="98437" numCol="1" spcCol="1270" anchor="ctr" anchorCtr="0">
          <a:noAutofit/>
        </a:bodyPr>
        <a:lstStyle/>
        <a:p>
          <a:pPr lvl="0" algn="ctr" defTabSz="666750">
            <a:lnSpc>
              <a:spcPct val="90000"/>
            </a:lnSpc>
            <a:spcBef>
              <a:spcPct val="0"/>
            </a:spcBef>
            <a:spcAft>
              <a:spcPct val="35000"/>
            </a:spcAft>
          </a:pPr>
          <a:r>
            <a:rPr lang="en-AU" sz="1500" i="1" kern="1200" dirty="0"/>
            <a:t>Rights and interests, decision-making powers, leadership roles, responsibilities and accountabilities are spread across different cross-cutting social layers and cultural geographies</a:t>
          </a:r>
          <a:endParaRPr lang="en-US" sz="1500" kern="1200" dirty="0"/>
        </a:p>
      </dsp:txBody>
      <dsp:txXfrm>
        <a:off x="3069061" y="165327"/>
        <a:ext cx="2555563" cy="1852253"/>
      </dsp:txXfrm>
    </dsp:sp>
    <dsp:sp modelId="{8D39927C-591B-49E3-A477-16B4E75EC46D}">
      <dsp:nvSpPr>
        <dsp:cNvPr id="0" name=""/>
        <dsp:cNvSpPr/>
      </dsp:nvSpPr>
      <dsp:spPr>
        <a:xfrm>
          <a:off x="2590126" y="3092322"/>
          <a:ext cx="409578" cy="91440"/>
        </a:xfrm>
        <a:custGeom>
          <a:avLst/>
          <a:gdLst/>
          <a:ahLst/>
          <a:cxnLst/>
          <a:rect l="0" t="0" r="0" b="0"/>
          <a:pathLst>
            <a:path>
              <a:moveTo>
                <a:pt x="0" y="45720"/>
              </a:moveTo>
              <a:lnTo>
                <a:pt x="40957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83911" y="3135839"/>
        <a:ext cx="22008" cy="4406"/>
      </dsp:txXfrm>
    </dsp:sp>
    <dsp:sp modelId="{8089A37B-3869-49D0-8759-30925B84E929}">
      <dsp:nvSpPr>
        <dsp:cNvPr id="0" name=""/>
        <dsp:cNvSpPr/>
      </dsp:nvSpPr>
      <dsp:spPr>
        <a:xfrm>
          <a:off x="8325" y="2457759"/>
          <a:ext cx="2583601" cy="136056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779" tIns="98437" rIns="93779" bIns="98437" numCol="1" spcCol="1270" anchor="ctr" anchorCtr="0">
          <a:noAutofit/>
        </a:bodyPr>
        <a:lstStyle/>
        <a:p>
          <a:pPr lvl="0" algn="ctr" defTabSz="666750">
            <a:lnSpc>
              <a:spcPct val="90000"/>
            </a:lnSpc>
            <a:spcBef>
              <a:spcPct val="0"/>
            </a:spcBef>
            <a:spcAft>
              <a:spcPct val="35000"/>
            </a:spcAft>
          </a:pPr>
          <a:r>
            <a:rPr lang="en-AU" sz="1500" i="1" kern="1200" dirty="0"/>
            <a:t>For networked governance models to be effective they need to have clearly identified and agreed layers of shared:</a:t>
          </a:r>
          <a:endParaRPr lang="en-US" sz="1500" kern="1200" dirty="0"/>
        </a:p>
      </dsp:txBody>
      <dsp:txXfrm>
        <a:off x="8325" y="2457759"/>
        <a:ext cx="2583601" cy="1360566"/>
      </dsp:txXfrm>
    </dsp:sp>
    <dsp:sp modelId="{28051A58-8BEF-4081-A520-13CE71947102}">
      <dsp:nvSpPr>
        <dsp:cNvPr id="0" name=""/>
        <dsp:cNvSpPr/>
      </dsp:nvSpPr>
      <dsp:spPr>
        <a:xfrm>
          <a:off x="965236" y="3710389"/>
          <a:ext cx="3023779" cy="515715"/>
        </a:xfrm>
        <a:custGeom>
          <a:avLst/>
          <a:gdLst/>
          <a:ahLst/>
          <a:cxnLst/>
          <a:rect l="0" t="0" r="0" b="0"/>
          <a:pathLst>
            <a:path>
              <a:moveTo>
                <a:pt x="3023779" y="0"/>
              </a:moveTo>
              <a:lnTo>
                <a:pt x="3023779" y="274957"/>
              </a:lnTo>
              <a:lnTo>
                <a:pt x="0" y="274957"/>
              </a:lnTo>
              <a:lnTo>
                <a:pt x="0" y="515715"/>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00307" y="3966043"/>
        <a:ext cx="153636" cy="4406"/>
      </dsp:txXfrm>
    </dsp:sp>
    <dsp:sp modelId="{F25E8C65-D66A-43E2-BFAE-E63C324D45B8}">
      <dsp:nvSpPr>
        <dsp:cNvPr id="0" name=""/>
        <dsp:cNvSpPr/>
      </dsp:nvSpPr>
      <dsp:spPr>
        <a:xfrm>
          <a:off x="3032105" y="2563896"/>
          <a:ext cx="1913821" cy="114829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779" tIns="98437" rIns="93779" bIns="98437" numCol="1" spcCol="1270" anchor="ctr" anchorCtr="0">
          <a:noAutofit/>
        </a:bodyPr>
        <a:lstStyle/>
        <a:p>
          <a:pPr lvl="0" algn="ctr" defTabSz="666750">
            <a:lnSpc>
              <a:spcPct val="90000"/>
            </a:lnSpc>
            <a:spcBef>
              <a:spcPct val="0"/>
            </a:spcBef>
            <a:spcAft>
              <a:spcPct val="35000"/>
            </a:spcAft>
          </a:pPr>
          <a:r>
            <a:rPr lang="en-AU" sz="1500" i="1" kern="1200" dirty="0"/>
            <a:t>power and authority</a:t>
          </a:r>
          <a:endParaRPr lang="en-US" sz="1500" kern="1200" dirty="0"/>
        </a:p>
      </dsp:txBody>
      <dsp:txXfrm>
        <a:off x="3032105" y="2563896"/>
        <a:ext cx="1913821" cy="1148292"/>
      </dsp:txXfrm>
    </dsp:sp>
    <dsp:sp modelId="{7F50E873-A09A-4E20-BA5C-2C6A87982401}">
      <dsp:nvSpPr>
        <dsp:cNvPr id="0" name=""/>
        <dsp:cNvSpPr/>
      </dsp:nvSpPr>
      <dsp:spPr>
        <a:xfrm>
          <a:off x="1920346" y="4786931"/>
          <a:ext cx="409578" cy="91440"/>
        </a:xfrm>
        <a:custGeom>
          <a:avLst/>
          <a:gdLst/>
          <a:ahLst/>
          <a:cxnLst/>
          <a:rect l="0" t="0" r="0" b="0"/>
          <a:pathLst>
            <a:path>
              <a:moveTo>
                <a:pt x="0" y="45720"/>
              </a:moveTo>
              <a:lnTo>
                <a:pt x="40957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14131" y="4830448"/>
        <a:ext cx="22008" cy="4406"/>
      </dsp:txXfrm>
    </dsp:sp>
    <dsp:sp modelId="{18465580-DEE7-419C-AD78-F8ECDD0C9B01}">
      <dsp:nvSpPr>
        <dsp:cNvPr id="0" name=""/>
        <dsp:cNvSpPr/>
      </dsp:nvSpPr>
      <dsp:spPr>
        <a:xfrm>
          <a:off x="8325" y="4258504"/>
          <a:ext cx="1913821" cy="114829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779" tIns="98437" rIns="93779" bIns="98437" numCol="1" spcCol="1270" anchor="ctr" anchorCtr="0">
          <a:noAutofit/>
        </a:bodyPr>
        <a:lstStyle/>
        <a:p>
          <a:pPr lvl="0" algn="ctr" defTabSz="666750">
            <a:lnSpc>
              <a:spcPct val="90000"/>
            </a:lnSpc>
            <a:spcBef>
              <a:spcPct val="0"/>
            </a:spcBef>
            <a:spcAft>
              <a:spcPct val="35000"/>
            </a:spcAft>
          </a:pPr>
          <a:r>
            <a:rPr lang="en-AU" sz="1500" i="1" kern="1200" dirty="0"/>
            <a:t>decision-making processes</a:t>
          </a:r>
          <a:endParaRPr lang="en-US" sz="1500" kern="1200" dirty="0"/>
        </a:p>
      </dsp:txBody>
      <dsp:txXfrm>
        <a:off x="8325" y="4258504"/>
        <a:ext cx="1913821" cy="1148292"/>
      </dsp:txXfrm>
    </dsp:sp>
    <dsp:sp modelId="{E8FDE886-9D73-4B5C-BD0F-B0A27C8AA127}">
      <dsp:nvSpPr>
        <dsp:cNvPr id="0" name=""/>
        <dsp:cNvSpPr/>
      </dsp:nvSpPr>
      <dsp:spPr>
        <a:xfrm>
          <a:off x="4274346" y="4786931"/>
          <a:ext cx="409578" cy="91440"/>
        </a:xfrm>
        <a:custGeom>
          <a:avLst/>
          <a:gdLst/>
          <a:ahLst/>
          <a:cxnLst/>
          <a:rect l="0" t="0" r="0" b="0"/>
          <a:pathLst>
            <a:path>
              <a:moveTo>
                <a:pt x="0" y="45720"/>
              </a:moveTo>
              <a:lnTo>
                <a:pt x="40957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68131" y="4830448"/>
        <a:ext cx="22008" cy="4406"/>
      </dsp:txXfrm>
    </dsp:sp>
    <dsp:sp modelId="{BC7E9961-8DAD-41A0-AA64-1A0B81665963}">
      <dsp:nvSpPr>
        <dsp:cNvPr id="0" name=""/>
        <dsp:cNvSpPr/>
      </dsp:nvSpPr>
      <dsp:spPr>
        <a:xfrm>
          <a:off x="2362325" y="4258504"/>
          <a:ext cx="1913821" cy="114829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779" tIns="98437" rIns="93779" bIns="98437" numCol="1" spcCol="1270" anchor="ctr" anchorCtr="0">
          <a:noAutofit/>
        </a:bodyPr>
        <a:lstStyle/>
        <a:p>
          <a:pPr lvl="0" algn="ctr" defTabSz="666750">
            <a:lnSpc>
              <a:spcPct val="90000"/>
            </a:lnSpc>
            <a:spcBef>
              <a:spcPct val="0"/>
            </a:spcBef>
            <a:spcAft>
              <a:spcPct val="35000"/>
            </a:spcAft>
          </a:pPr>
          <a:r>
            <a:rPr lang="en-AU" sz="1500" i="1" kern="1200" dirty="0"/>
            <a:t>roles and responsibilities</a:t>
          </a:r>
          <a:endParaRPr lang="en-US" sz="1500" kern="1200" dirty="0"/>
        </a:p>
      </dsp:txBody>
      <dsp:txXfrm>
        <a:off x="2362325" y="4258504"/>
        <a:ext cx="1913821" cy="1148292"/>
      </dsp:txXfrm>
    </dsp:sp>
    <dsp:sp modelId="{63054091-C1B7-4B05-A3CA-9BEB27796D9A}">
      <dsp:nvSpPr>
        <dsp:cNvPr id="0" name=""/>
        <dsp:cNvSpPr/>
      </dsp:nvSpPr>
      <dsp:spPr>
        <a:xfrm>
          <a:off x="4716325" y="4258504"/>
          <a:ext cx="1913821" cy="114829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779" tIns="98437" rIns="93779" bIns="98437" numCol="1" spcCol="1270" anchor="ctr" anchorCtr="0">
          <a:noAutofit/>
        </a:bodyPr>
        <a:lstStyle/>
        <a:p>
          <a:pPr lvl="0" algn="ctr" defTabSz="666750">
            <a:lnSpc>
              <a:spcPct val="90000"/>
            </a:lnSpc>
            <a:spcBef>
              <a:spcPct val="0"/>
            </a:spcBef>
            <a:spcAft>
              <a:spcPct val="35000"/>
            </a:spcAft>
          </a:pPr>
          <a:r>
            <a:rPr lang="en-AU" sz="1500" i="1" kern="1200" dirty="0"/>
            <a:t>mutual accountability</a:t>
          </a:r>
          <a:r>
            <a:rPr lang="en-AU" sz="1500" kern="1200" dirty="0"/>
            <a:t> </a:t>
          </a:r>
          <a:endParaRPr lang="en-US" sz="1500" kern="1200" dirty="0"/>
        </a:p>
      </dsp:txBody>
      <dsp:txXfrm>
        <a:off x="4716325" y="4258504"/>
        <a:ext cx="1913821" cy="1148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B303A-8D98-4164-9EAE-941DD6C1C909}">
      <dsp:nvSpPr>
        <dsp:cNvPr id="0" name=""/>
        <dsp:cNvSpPr/>
      </dsp:nvSpPr>
      <dsp:spPr>
        <a:xfrm>
          <a:off x="0" y="643"/>
          <a:ext cx="6269038" cy="54500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dirty="0"/>
            <a:t>Relationships/Networks</a:t>
          </a:r>
          <a:endParaRPr lang="en-US" sz="2400" kern="1200" dirty="0"/>
        </a:p>
      </dsp:txBody>
      <dsp:txXfrm>
        <a:off x="26605" y="27248"/>
        <a:ext cx="6215828" cy="491799"/>
      </dsp:txXfrm>
    </dsp:sp>
    <dsp:sp modelId="{5CEFBA4A-1BF0-43AB-81A0-4CDEE25EBFA5}">
      <dsp:nvSpPr>
        <dsp:cNvPr id="0" name=""/>
        <dsp:cNvSpPr/>
      </dsp:nvSpPr>
      <dsp:spPr>
        <a:xfrm>
          <a:off x="0" y="559068"/>
          <a:ext cx="6269038" cy="545009"/>
        </a:xfrm>
        <a:prstGeom prst="roundRect">
          <a:avLst/>
        </a:prstGeom>
        <a:gradFill rotWithShape="0">
          <a:gsLst>
            <a:gs pos="0">
              <a:schemeClr val="accent5">
                <a:hueOff val="-750949"/>
                <a:satOff val="-1935"/>
                <a:lumOff val="-1307"/>
                <a:alphaOff val="0"/>
                <a:satMod val="103000"/>
                <a:lumMod val="102000"/>
                <a:tint val="94000"/>
              </a:schemeClr>
            </a:gs>
            <a:gs pos="50000">
              <a:schemeClr val="accent5">
                <a:hueOff val="-750949"/>
                <a:satOff val="-1935"/>
                <a:lumOff val="-1307"/>
                <a:alphaOff val="0"/>
                <a:satMod val="110000"/>
                <a:lumMod val="100000"/>
                <a:shade val="100000"/>
              </a:schemeClr>
            </a:gs>
            <a:gs pos="100000">
              <a:schemeClr val="accent5">
                <a:hueOff val="-750949"/>
                <a:satOff val="-1935"/>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dirty="0"/>
            <a:t>Trust/Confidence</a:t>
          </a:r>
          <a:endParaRPr lang="en-US" sz="2400" kern="1200" dirty="0"/>
        </a:p>
      </dsp:txBody>
      <dsp:txXfrm>
        <a:off x="26605" y="585673"/>
        <a:ext cx="6215828" cy="491799"/>
      </dsp:txXfrm>
    </dsp:sp>
    <dsp:sp modelId="{E3F426F1-AEAA-4278-B60D-F66076D11138}">
      <dsp:nvSpPr>
        <dsp:cNvPr id="0" name=""/>
        <dsp:cNvSpPr/>
      </dsp:nvSpPr>
      <dsp:spPr>
        <a:xfrm>
          <a:off x="0" y="1117494"/>
          <a:ext cx="6269038" cy="545009"/>
        </a:xfrm>
        <a:prstGeom prst="roundRect">
          <a:avLst/>
        </a:prstGeom>
        <a:gradFill rotWithShape="0">
          <a:gsLst>
            <a:gs pos="0">
              <a:schemeClr val="accent5">
                <a:hueOff val="-1501898"/>
                <a:satOff val="-3871"/>
                <a:lumOff val="-2614"/>
                <a:alphaOff val="0"/>
                <a:satMod val="103000"/>
                <a:lumMod val="102000"/>
                <a:tint val="94000"/>
              </a:schemeClr>
            </a:gs>
            <a:gs pos="50000">
              <a:schemeClr val="accent5">
                <a:hueOff val="-1501898"/>
                <a:satOff val="-3871"/>
                <a:lumOff val="-2614"/>
                <a:alphaOff val="0"/>
                <a:satMod val="110000"/>
                <a:lumMod val="100000"/>
                <a:shade val="100000"/>
              </a:schemeClr>
            </a:gs>
            <a:gs pos="100000">
              <a:schemeClr val="accent5">
                <a:hueOff val="-1501898"/>
                <a:satOff val="-3871"/>
                <a:lumOff val="-26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dirty="0"/>
            <a:t>Independence from government</a:t>
          </a:r>
          <a:endParaRPr lang="en-US" sz="2400" kern="1200" dirty="0"/>
        </a:p>
      </dsp:txBody>
      <dsp:txXfrm>
        <a:off x="26605" y="1144099"/>
        <a:ext cx="6215828" cy="491799"/>
      </dsp:txXfrm>
    </dsp:sp>
    <dsp:sp modelId="{7370B7C8-899A-4E3C-83EF-9FE2ABB5F356}">
      <dsp:nvSpPr>
        <dsp:cNvPr id="0" name=""/>
        <dsp:cNvSpPr/>
      </dsp:nvSpPr>
      <dsp:spPr>
        <a:xfrm>
          <a:off x="0" y="1675919"/>
          <a:ext cx="6269038" cy="545009"/>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dirty="0"/>
            <a:t>Community participation</a:t>
          </a:r>
          <a:endParaRPr lang="en-US" sz="2400" kern="1200" dirty="0"/>
        </a:p>
      </dsp:txBody>
      <dsp:txXfrm>
        <a:off x="26605" y="1702524"/>
        <a:ext cx="6215828" cy="491799"/>
      </dsp:txXfrm>
    </dsp:sp>
    <dsp:sp modelId="{8ED12191-CE4B-46EA-91E1-3422149B8929}">
      <dsp:nvSpPr>
        <dsp:cNvPr id="0" name=""/>
        <dsp:cNvSpPr/>
      </dsp:nvSpPr>
      <dsp:spPr>
        <a:xfrm>
          <a:off x="0" y="2234344"/>
          <a:ext cx="6269038" cy="545009"/>
        </a:xfrm>
        <a:prstGeom prst="roundRect">
          <a:avLst/>
        </a:prstGeom>
        <a:gradFill rotWithShape="0">
          <a:gsLst>
            <a:gs pos="0">
              <a:schemeClr val="accent5">
                <a:hueOff val="-3003797"/>
                <a:satOff val="-7742"/>
                <a:lumOff val="-5229"/>
                <a:alphaOff val="0"/>
                <a:satMod val="103000"/>
                <a:lumMod val="102000"/>
                <a:tint val="94000"/>
              </a:schemeClr>
            </a:gs>
            <a:gs pos="50000">
              <a:schemeClr val="accent5">
                <a:hueOff val="-3003797"/>
                <a:satOff val="-7742"/>
                <a:lumOff val="-5229"/>
                <a:alphaOff val="0"/>
                <a:satMod val="110000"/>
                <a:lumMod val="100000"/>
                <a:shade val="100000"/>
              </a:schemeClr>
            </a:gs>
            <a:gs pos="100000">
              <a:schemeClr val="accent5">
                <a:hueOff val="-3003797"/>
                <a:satOff val="-7742"/>
                <a:lumOff val="-52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dirty="0"/>
            <a:t>Guarantees/Confidentiality</a:t>
          </a:r>
          <a:endParaRPr lang="en-US" sz="2400" kern="1200" dirty="0"/>
        </a:p>
      </dsp:txBody>
      <dsp:txXfrm>
        <a:off x="26605" y="2260949"/>
        <a:ext cx="6215828" cy="491799"/>
      </dsp:txXfrm>
    </dsp:sp>
    <dsp:sp modelId="{149AD9E3-B8A1-4E75-924D-5F9533AF1FC4}">
      <dsp:nvSpPr>
        <dsp:cNvPr id="0" name=""/>
        <dsp:cNvSpPr/>
      </dsp:nvSpPr>
      <dsp:spPr>
        <a:xfrm>
          <a:off x="0" y="2792770"/>
          <a:ext cx="6269038" cy="545009"/>
        </a:xfrm>
        <a:prstGeom prst="roundRect">
          <a:avLst/>
        </a:prstGeom>
        <a:gradFill rotWithShape="0">
          <a:gsLst>
            <a:gs pos="0">
              <a:schemeClr val="accent5">
                <a:hueOff val="-3754746"/>
                <a:satOff val="-9677"/>
                <a:lumOff val="-6536"/>
                <a:alphaOff val="0"/>
                <a:satMod val="103000"/>
                <a:lumMod val="102000"/>
                <a:tint val="94000"/>
              </a:schemeClr>
            </a:gs>
            <a:gs pos="50000">
              <a:schemeClr val="accent5">
                <a:hueOff val="-3754746"/>
                <a:satOff val="-9677"/>
                <a:lumOff val="-6536"/>
                <a:alphaOff val="0"/>
                <a:satMod val="110000"/>
                <a:lumMod val="100000"/>
                <a:shade val="100000"/>
              </a:schemeClr>
            </a:gs>
            <a:gs pos="100000">
              <a:schemeClr val="accent5">
                <a:hueOff val="-3754746"/>
                <a:satOff val="-9677"/>
                <a:lumOff val="-653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dirty="0"/>
            <a:t>Transparency/Accountability</a:t>
          </a:r>
          <a:endParaRPr lang="en-US" sz="2400" kern="1200" dirty="0"/>
        </a:p>
      </dsp:txBody>
      <dsp:txXfrm>
        <a:off x="26605" y="2819375"/>
        <a:ext cx="6215828" cy="491799"/>
      </dsp:txXfrm>
    </dsp:sp>
    <dsp:sp modelId="{99CA5085-8826-4F7E-8FFF-8266F98AB20C}">
      <dsp:nvSpPr>
        <dsp:cNvPr id="0" name=""/>
        <dsp:cNvSpPr/>
      </dsp:nvSpPr>
      <dsp:spPr>
        <a:xfrm>
          <a:off x="0" y="3351195"/>
          <a:ext cx="6269038" cy="545009"/>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a:t>Facilitation</a:t>
          </a:r>
          <a:endParaRPr lang="en-US" sz="2400" kern="1200"/>
        </a:p>
      </dsp:txBody>
      <dsp:txXfrm>
        <a:off x="26605" y="3377800"/>
        <a:ext cx="6215828" cy="491799"/>
      </dsp:txXfrm>
    </dsp:sp>
    <dsp:sp modelId="{F1FD6863-C3C4-41BE-9216-5FF5E510A053}">
      <dsp:nvSpPr>
        <dsp:cNvPr id="0" name=""/>
        <dsp:cNvSpPr/>
      </dsp:nvSpPr>
      <dsp:spPr>
        <a:xfrm>
          <a:off x="0" y="3909621"/>
          <a:ext cx="6269038" cy="545009"/>
        </a:xfrm>
        <a:prstGeom prst="roundRect">
          <a:avLst/>
        </a:prstGeom>
        <a:gradFill rotWithShape="0">
          <a:gsLst>
            <a:gs pos="0">
              <a:schemeClr val="accent5">
                <a:hueOff val="-5256644"/>
                <a:satOff val="-13548"/>
                <a:lumOff val="-9151"/>
                <a:alphaOff val="0"/>
                <a:satMod val="103000"/>
                <a:lumMod val="102000"/>
                <a:tint val="94000"/>
              </a:schemeClr>
            </a:gs>
            <a:gs pos="50000">
              <a:schemeClr val="accent5">
                <a:hueOff val="-5256644"/>
                <a:satOff val="-13548"/>
                <a:lumOff val="-9151"/>
                <a:alphaOff val="0"/>
                <a:satMod val="110000"/>
                <a:lumMod val="100000"/>
                <a:shade val="100000"/>
              </a:schemeClr>
            </a:gs>
            <a:gs pos="100000">
              <a:schemeClr val="accent5">
                <a:hueOff val="-5256644"/>
                <a:satOff val="-13548"/>
                <a:lumOff val="-91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dirty="0"/>
            <a:t>Advocacy</a:t>
          </a:r>
          <a:endParaRPr lang="en-US" sz="2400" kern="1200" dirty="0"/>
        </a:p>
      </dsp:txBody>
      <dsp:txXfrm>
        <a:off x="26605" y="3936226"/>
        <a:ext cx="6215828" cy="491799"/>
      </dsp:txXfrm>
    </dsp:sp>
    <dsp:sp modelId="{CC15CF42-ADCB-4FF2-9779-82089C66FC35}">
      <dsp:nvSpPr>
        <dsp:cNvPr id="0" name=""/>
        <dsp:cNvSpPr/>
      </dsp:nvSpPr>
      <dsp:spPr>
        <a:xfrm>
          <a:off x="0" y="4468046"/>
          <a:ext cx="6269038" cy="545009"/>
        </a:xfrm>
        <a:prstGeom prst="roundRect">
          <a:avLst/>
        </a:prstGeom>
        <a:gradFill rotWithShape="0">
          <a:gsLst>
            <a:gs pos="0">
              <a:schemeClr val="accent5">
                <a:hueOff val="-6007594"/>
                <a:satOff val="-15484"/>
                <a:lumOff val="-10458"/>
                <a:alphaOff val="0"/>
                <a:satMod val="103000"/>
                <a:lumMod val="102000"/>
                <a:tint val="94000"/>
              </a:schemeClr>
            </a:gs>
            <a:gs pos="50000">
              <a:schemeClr val="accent5">
                <a:hueOff val="-6007594"/>
                <a:satOff val="-15484"/>
                <a:lumOff val="-10458"/>
                <a:alphaOff val="0"/>
                <a:satMod val="110000"/>
                <a:lumMod val="100000"/>
                <a:shade val="100000"/>
              </a:schemeClr>
            </a:gs>
            <a:gs pos="100000">
              <a:schemeClr val="accent5">
                <a:hueOff val="-6007594"/>
                <a:satOff val="-15484"/>
                <a:lumOff val="-1045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a:t>Communication</a:t>
          </a:r>
          <a:endParaRPr lang="en-US" sz="2400" kern="1200"/>
        </a:p>
      </dsp:txBody>
      <dsp:txXfrm>
        <a:off x="26605" y="4494651"/>
        <a:ext cx="6215828" cy="491799"/>
      </dsp:txXfrm>
    </dsp:sp>
    <dsp:sp modelId="{14C725FC-3010-4B7E-A8E0-8F6677B7438C}">
      <dsp:nvSpPr>
        <dsp:cNvPr id="0" name=""/>
        <dsp:cNvSpPr/>
      </dsp:nvSpPr>
      <dsp:spPr>
        <a:xfrm>
          <a:off x="0" y="5026471"/>
          <a:ext cx="6269038" cy="54500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dirty="0"/>
            <a:t>Reciprocity </a:t>
          </a:r>
          <a:endParaRPr lang="en-US" sz="2400" kern="1200" dirty="0"/>
        </a:p>
      </dsp:txBody>
      <dsp:txXfrm>
        <a:off x="26605" y="5053076"/>
        <a:ext cx="6215828" cy="4917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610D063-832C-4587-AC9C-4E921647AB0F}" type="datetimeFigureOut">
              <a:rPr lang="en-AU" smtClean="0"/>
              <a:t>13/06/2019</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C645D99-27F9-4D2B-B92B-E06EDAEB35D0}" type="slidenum">
              <a:rPr lang="en-AU" smtClean="0"/>
              <a:t>‹#›</a:t>
            </a:fld>
            <a:endParaRPr lang="en-AU"/>
          </a:p>
        </p:txBody>
      </p:sp>
    </p:spTree>
    <p:extLst>
      <p:ext uri="{BB962C8B-B14F-4D97-AF65-F5344CB8AC3E}">
        <p14:creationId xmlns:p14="http://schemas.microsoft.com/office/powerpoint/2010/main" val="302459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38C42-833A-4501-9E1B-4ED3FA37B6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BD718F5-1E6D-447F-BB70-126BB5654C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40336A0-F1A7-4382-875E-0DBB99950D3B}"/>
              </a:ext>
            </a:extLst>
          </p:cNvPr>
          <p:cNvSpPr>
            <a:spLocks noGrp="1"/>
          </p:cNvSpPr>
          <p:nvPr>
            <p:ph type="dt" sz="half" idx="10"/>
          </p:nvPr>
        </p:nvSpPr>
        <p:spPr/>
        <p:txBody>
          <a:bodyPr/>
          <a:lstStyle/>
          <a:p>
            <a:r>
              <a:rPr lang="en-US" smtClean="0"/>
              <a:t>13/06/2019</a:t>
            </a:r>
            <a:endParaRPr lang="en-AU"/>
          </a:p>
        </p:txBody>
      </p:sp>
      <p:sp>
        <p:nvSpPr>
          <p:cNvPr id="5" name="Footer Placeholder 4">
            <a:extLst>
              <a:ext uri="{FF2B5EF4-FFF2-40B4-BE49-F238E27FC236}">
                <a16:creationId xmlns:a16="http://schemas.microsoft.com/office/drawing/2014/main" id="{E944813B-1842-4996-AB5D-6A99294F1DC5}"/>
              </a:ext>
            </a:extLst>
          </p:cNvPr>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a:extLst>
              <a:ext uri="{FF2B5EF4-FFF2-40B4-BE49-F238E27FC236}">
                <a16:creationId xmlns:a16="http://schemas.microsoft.com/office/drawing/2014/main" id="{4E68C125-73EE-4AB1-9297-2044B77065C3}"/>
              </a:ext>
            </a:extLst>
          </p:cNvPr>
          <p:cNvSpPr>
            <a:spLocks noGrp="1"/>
          </p:cNvSpPr>
          <p:nvPr>
            <p:ph type="sldNum" sz="quarter" idx="12"/>
          </p:nvPr>
        </p:nvSpPr>
        <p:spPr/>
        <p:txBody>
          <a:bodyPr/>
          <a:lstStyle/>
          <a:p>
            <a:fld id="{E4D50661-490C-479C-95C2-F04632BDAFD8}" type="slidenum">
              <a:rPr lang="en-AU" smtClean="0"/>
              <a:t>‹#›</a:t>
            </a:fld>
            <a:endParaRPr lang="en-AU"/>
          </a:p>
        </p:txBody>
      </p:sp>
    </p:spTree>
    <p:extLst>
      <p:ext uri="{BB962C8B-B14F-4D97-AF65-F5344CB8AC3E}">
        <p14:creationId xmlns:p14="http://schemas.microsoft.com/office/powerpoint/2010/main" val="275504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EAA9-3FD3-4A43-B627-F62F485D252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8236931-FEC8-4F9F-9C3D-710325C2AB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295F7A1-2B35-41AB-97BD-F8EF605F9904}"/>
              </a:ext>
            </a:extLst>
          </p:cNvPr>
          <p:cNvSpPr>
            <a:spLocks noGrp="1"/>
          </p:cNvSpPr>
          <p:nvPr>
            <p:ph type="dt" sz="half" idx="10"/>
          </p:nvPr>
        </p:nvSpPr>
        <p:spPr/>
        <p:txBody>
          <a:bodyPr/>
          <a:lstStyle/>
          <a:p>
            <a:r>
              <a:rPr lang="en-US" smtClean="0"/>
              <a:t>13/06/2019</a:t>
            </a:r>
            <a:endParaRPr lang="en-AU"/>
          </a:p>
        </p:txBody>
      </p:sp>
      <p:sp>
        <p:nvSpPr>
          <p:cNvPr id="5" name="Footer Placeholder 4">
            <a:extLst>
              <a:ext uri="{FF2B5EF4-FFF2-40B4-BE49-F238E27FC236}">
                <a16:creationId xmlns:a16="http://schemas.microsoft.com/office/drawing/2014/main" id="{1F5F8E27-10D2-4EDD-ABA0-242CE7EAE81B}"/>
              </a:ext>
            </a:extLst>
          </p:cNvPr>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a:extLst>
              <a:ext uri="{FF2B5EF4-FFF2-40B4-BE49-F238E27FC236}">
                <a16:creationId xmlns:a16="http://schemas.microsoft.com/office/drawing/2014/main" id="{661B4510-F143-4FE2-9378-2518ED31E21B}"/>
              </a:ext>
            </a:extLst>
          </p:cNvPr>
          <p:cNvSpPr>
            <a:spLocks noGrp="1"/>
          </p:cNvSpPr>
          <p:nvPr>
            <p:ph type="sldNum" sz="quarter" idx="12"/>
          </p:nvPr>
        </p:nvSpPr>
        <p:spPr/>
        <p:txBody>
          <a:bodyPr/>
          <a:lstStyle/>
          <a:p>
            <a:fld id="{E4D50661-490C-479C-95C2-F04632BDAFD8}" type="slidenum">
              <a:rPr lang="en-AU" smtClean="0"/>
              <a:t>‹#›</a:t>
            </a:fld>
            <a:endParaRPr lang="en-AU"/>
          </a:p>
        </p:txBody>
      </p:sp>
    </p:spTree>
    <p:extLst>
      <p:ext uri="{BB962C8B-B14F-4D97-AF65-F5344CB8AC3E}">
        <p14:creationId xmlns:p14="http://schemas.microsoft.com/office/powerpoint/2010/main" val="69956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582990-AE27-4C90-9816-80D86CB1BE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5E37AEC-65FB-4180-8131-17DB70817C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D6A3784-33D1-48F9-AB70-351BE590A142}"/>
              </a:ext>
            </a:extLst>
          </p:cNvPr>
          <p:cNvSpPr>
            <a:spLocks noGrp="1"/>
          </p:cNvSpPr>
          <p:nvPr>
            <p:ph type="dt" sz="half" idx="10"/>
          </p:nvPr>
        </p:nvSpPr>
        <p:spPr/>
        <p:txBody>
          <a:bodyPr/>
          <a:lstStyle/>
          <a:p>
            <a:r>
              <a:rPr lang="en-US" smtClean="0"/>
              <a:t>13/06/2019</a:t>
            </a:r>
            <a:endParaRPr lang="en-AU"/>
          </a:p>
        </p:txBody>
      </p:sp>
      <p:sp>
        <p:nvSpPr>
          <p:cNvPr id="5" name="Footer Placeholder 4">
            <a:extLst>
              <a:ext uri="{FF2B5EF4-FFF2-40B4-BE49-F238E27FC236}">
                <a16:creationId xmlns:a16="http://schemas.microsoft.com/office/drawing/2014/main" id="{EEDD8555-4F06-4932-B686-FA0B84F8C674}"/>
              </a:ext>
            </a:extLst>
          </p:cNvPr>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a:extLst>
              <a:ext uri="{FF2B5EF4-FFF2-40B4-BE49-F238E27FC236}">
                <a16:creationId xmlns:a16="http://schemas.microsoft.com/office/drawing/2014/main" id="{08E6A8F8-4A47-43AD-B91A-C15FBF011D12}"/>
              </a:ext>
            </a:extLst>
          </p:cNvPr>
          <p:cNvSpPr>
            <a:spLocks noGrp="1"/>
          </p:cNvSpPr>
          <p:nvPr>
            <p:ph type="sldNum" sz="quarter" idx="12"/>
          </p:nvPr>
        </p:nvSpPr>
        <p:spPr/>
        <p:txBody>
          <a:bodyPr/>
          <a:lstStyle/>
          <a:p>
            <a:fld id="{E4D50661-490C-479C-95C2-F04632BDAFD8}" type="slidenum">
              <a:rPr lang="en-AU" smtClean="0"/>
              <a:t>‹#›</a:t>
            </a:fld>
            <a:endParaRPr lang="en-AU"/>
          </a:p>
        </p:txBody>
      </p:sp>
    </p:spTree>
    <p:extLst>
      <p:ext uri="{BB962C8B-B14F-4D97-AF65-F5344CB8AC3E}">
        <p14:creationId xmlns:p14="http://schemas.microsoft.com/office/powerpoint/2010/main" val="191196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EE27A-DB4D-418B-93F7-FFA0867F9EB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99189D-514E-4E2B-B546-A01A20AFBE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9EE9B35-2E6D-4E51-95DB-A6A1A85B1AFD}"/>
              </a:ext>
            </a:extLst>
          </p:cNvPr>
          <p:cNvSpPr>
            <a:spLocks noGrp="1"/>
          </p:cNvSpPr>
          <p:nvPr>
            <p:ph type="dt" sz="half" idx="10"/>
          </p:nvPr>
        </p:nvSpPr>
        <p:spPr/>
        <p:txBody>
          <a:bodyPr/>
          <a:lstStyle/>
          <a:p>
            <a:r>
              <a:rPr lang="en-US" smtClean="0"/>
              <a:t>13/06/2019</a:t>
            </a:r>
            <a:endParaRPr lang="en-AU"/>
          </a:p>
        </p:txBody>
      </p:sp>
      <p:sp>
        <p:nvSpPr>
          <p:cNvPr id="5" name="Footer Placeholder 4">
            <a:extLst>
              <a:ext uri="{FF2B5EF4-FFF2-40B4-BE49-F238E27FC236}">
                <a16:creationId xmlns:a16="http://schemas.microsoft.com/office/drawing/2014/main" id="{42CC302B-CBBF-4CFB-A066-94B0B3A99108}"/>
              </a:ext>
            </a:extLst>
          </p:cNvPr>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a:extLst>
              <a:ext uri="{FF2B5EF4-FFF2-40B4-BE49-F238E27FC236}">
                <a16:creationId xmlns:a16="http://schemas.microsoft.com/office/drawing/2014/main" id="{B7F67A23-E8C9-475F-8B1F-9DF3F250FBDC}"/>
              </a:ext>
            </a:extLst>
          </p:cNvPr>
          <p:cNvSpPr>
            <a:spLocks noGrp="1"/>
          </p:cNvSpPr>
          <p:nvPr>
            <p:ph type="sldNum" sz="quarter" idx="12"/>
          </p:nvPr>
        </p:nvSpPr>
        <p:spPr/>
        <p:txBody>
          <a:bodyPr/>
          <a:lstStyle/>
          <a:p>
            <a:fld id="{E4D50661-490C-479C-95C2-F04632BDAFD8}" type="slidenum">
              <a:rPr lang="en-AU" smtClean="0"/>
              <a:t>‹#›</a:t>
            </a:fld>
            <a:endParaRPr lang="en-AU"/>
          </a:p>
        </p:txBody>
      </p:sp>
    </p:spTree>
    <p:extLst>
      <p:ext uri="{BB962C8B-B14F-4D97-AF65-F5344CB8AC3E}">
        <p14:creationId xmlns:p14="http://schemas.microsoft.com/office/powerpoint/2010/main" val="336391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6B0F-81BC-4D96-845A-886BFCB885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7357915-F339-4EE6-8C83-4BC9FAACA6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311B22-5BFA-43C9-B940-971E1285472F}"/>
              </a:ext>
            </a:extLst>
          </p:cNvPr>
          <p:cNvSpPr>
            <a:spLocks noGrp="1"/>
          </p:cNvSpPr>
          <p:nvPr>
            <p:ph type="dt" sz="half" idx="10"/>
          </p:nvPr>
        </p:nvSpPr>
        <p:spPr/>
        <p:txBody>
          <a:bodyPr/>
          <a:lstStyle/>
          <a:p>
            <a:r>
              <a:rPr lang="en-US" smtClean="0"/>
              <a:t>13/06/2019</a:t>
            </a:r>
            <a:endParaRPr lang="en-AU"/>
          </a:p>
        </p:txBody>
      </p:sp>
      <p:sp>
        <p:nvSpPr>
          <p:cNvPr id="5" name="Footer Placeholder 4">
            <a:extLst>
              <a:ext uri="{FF2B5EF4-FFF2-40B4-BE49-F238E27FC236}">
                <a16:creationId xmlns:a16="http://schemas.microsoft.com/office/drawing/2014/main" id="{9702D10C-822C-4F60-8CBD-C82FB5038198}"/>
              </a:ext>
            </a:extLst>
          </p:cNvPr>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a:extLst>
              <a:ext uri="{FF2B5EF4-FFF2-40B4-BE49-F238E27FC236}">
                <a16:creationId xmlns:a16="http://schemas.microsoft.com/office/drawing/2014/main" id="{68C35181-D12C-4DC6-9AFA-87011319943C}"/>
              </a:ext>
            </a:extLst>
          </p:cNvPr>
          <p:cNvSpPr>
            <a:spLocks noGrp="1"/>
          </p:cNvSpPr>
          <p:nvPr>
            <p:ph type="sldNum" sz="quarter" idx="12"/>
          </p:nvPr>
        </p:nvSpPr>
        <p:spPr/>
        <p:txBody>
          <a:bodyPr/>
          <a:lstStyle/>
          <a:p>
            <a:fld id="{E4D50661-490C-479C-95C2-F04632BDAFD8}" type="slidenum">
              <a:rPr lang="en-AU" smtClean="0"/>
              <a:t>‹#›</a:t>
            </a:fld>
            <a:endParaRPr lang="en-AU"/>
          </a:p>
        </p:txBody>
      </p:sp>
    </p:spTree>
    <p:extLst>
      <p:ext uri="{BB962C8B-B14F-4D97-AF65-F5344CB8AC3E}">
        <p14:creationId xmlns:p14="http://schemas.microsoft.com/office/powerpoint/2010/main" val="287219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32BA-A9B8-4AE9-9D68-E9E3F76CCE2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C183F7C-4157-4F5F-BDF1-04411C5F94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1266357-C883-4AC6-845D-6EEC39B41B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174DE5E-3679-4CB9-B2AE-DB8DDA0C87E4}"/>
              </a:ext>
            </a:extLst>
          </p:cNvPr>
          <p:cNvSpPr>
            <a:spLocks noGrp="1"/>
          </p:cNvSpPr>
          <p:nvPr>
            <p:ph type="dt" sz="half" idx="10"/>
          </p:nvPr>
        </p:nvSpPr>
        <p:spPr/>
        <p:txBody>
          <a:bodyPr/>
          <a:lstStyle/>
          <a:p>
            <a:r>
              <a:rPr lang="en-US" smtClean="0"/>
              <a:t>13/06/2019</a:t>
            </a:r>
            <a:endParaRPr lang="en-AU"/>
          </a:p>
        </p:txBody>
      </p:sp>
      <p:sp>
        <p:nvSpPr>
          <p:cNvPr id="6" name="Footer Placeholder 5">
            <a:extLst>
              <a:ext uri="{FF2B5EF4-FFF2-40B4-BE49-F238E27FC236}">
                <a16:creationId xmlns:a16="http://schemas.microsoft.com/office/drawing/2014/main" id="{FA94FD74-341D-4962-95B2-0400BEA4349D}"/>
              </a:ext>
            </a:extLst>
          </p:cNvPr>
          <p:cNvSpPr>
            <a:spLocks noGrp="1"/>
          </p:cNvSpPr>
          <p:nvPr>
            <p:ph type="ftr" sz="quarter" idx="11"/>
          </p:nvPr>
        </p:nvSpPr>
        <p:spPr/>
        <p:txBody>
          <a:bodyPr/>
          <a:lstStyle/>
          <a:p>
            <a:r>
              <a:rPr lang="en-AU" smtClean="0"/>
              <a:t>Indigenous Knowledge Forum: Garuwanga Project</a:t>
            </a:r>
            <a:endParaRPr lang="en-AU"/>
          </a:p>
        </p:txBody>
      </p:sp>
      <p:sp>
        <p:nvSpPr>
          <p:cNvPr id="7" name="Slide Number Placeholder 6">
            <a:extLst>
              <a:ext uri="{FF2B5EF4-FFF2-40B4-BE49-F238E27FC236}">
                <a16:creationId xmlns:a16="http://schemas.microsoft.com/office/drawing/2014/main" id="{44A0949B-0416-4560-A769-BB71BA9A8C75}"/>
              </a:ext>
            </a:extLst>
          </p:cNvPr>
          <p:cNvSpPr>
            <a:spLocks noGrp="1"/>
          </p:cNvSpPr>
          <p:nvPr>
            <p:ph type="sldNum" sz="quarter" idx="12"/>
          </p:nvPr>
        </p:nvSpPr>
        <p:spPr/>
        <p:txBody>
          <a:bodyPr/>
          <a:lstStyle/>
          <a:p>
            <a:fld id="{E4D50661-490C-479C-95C2-F04632BDAFD8}" type="slidenum">
              <a:rPr lang="en-AU" smtClean="0"/>
              <a:t>‹#›</a:t>
            </a:fld>
            <a:endParaRPr lang="en-AU"/>
          </a:p>
        </p:txBody>
      </p:sp>
    </p:spTree>
    <p:extLst>
      <p:ext uri="{BB962C8B-B14F-4D97-AF65-F5344CB8AC3E}">
        <p14:creationId xmlns:p14="http://schemas.microsoft.com/office/powerpoint/2010/main" val="208117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55B8-62AC-4FE8-AE70-ABB012BBA23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4823C03-D6AE-411E-80A5-5A7718047F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0DB5F0-2346-412C-B52E-3128C503D0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939633D-ECDE-4884-A9EE-15936189BF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C18206-E408-41B2-9788-BB735564BF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2DFEC36-E015-41C5-9B5B-844794596434}"/>
              </a:ext>
            </a:extLst>
          </p:cNvPr>
          <p:cNvSpPr>
            <a:spLocks noGrp="1"/>
          </p:cNvSpPr>
          <p:nvPr>
            <p:ph type="dt" sz="half" idx="10"/>
          </p:nvPr>
        </p:nvSpPr>
        <p:spPr/>
        <p:txBody>
          <a:bodyPr/>
          <a:lstStyle/>
          <a:p>
            <a:r>
              <a:rPr lang="en-US" smtClean="0"/>
              <a:t>13/06/2019</a:t>
            </a:r>
            <a:endParaRPr lang="en-AU"/>
          </a:p>
        </p:txBody>
      </p:sp>
      <p:sp>
        <p:nvSpPr>
          <p:cNvPr id="8" name="Footer Placeholder 7">
            <a:extLst>
              <a:ext uri="{FF2B5EF4-FFF2-40B4-BE49-F238E27FC236}">
                <a16:creationId xmlns:a16="http://schemas.microsoft.com/office/drawing/2014/main" id="{B17B606C-4894-42F7-AB00-B05731518761}"/>
              </a:ext>
            </a:extLst>
          </p:cNvPr>
          <p:cNvSpPr>
            <a:spLocks noGrp="1"/>
          </p:cNvSpPr>
          <p:nvPr>
            <p:ph type="ftr" sz="quarter" idx="11"/>
          </p:nvPr>
        </p:nvSpPr>
        <p:spPr/>
        <p:txBody>
          <a:bodyPr/>
          <a:lstStyle/>
          <a:p>
            <a:r>
              <a:rPr lang="en-AU" smtClean="0"/>
              <a:t>Indigenous Knowledge Forum: Garuwanga Project</a:t>
            </a:r>
            <a:endParaRPr lang="en-AU"/>
          </a:p>
        </p:txBody>
      </p:sp>
      <p:sp>
        <p:nvSpPr>
          <p:cNvPr id="9" name="Slide Number Placeholder 8">
            <a:extLst>
              <a:ext uri="{FF2B5EF4-FFF2-40B4-BE49-F238E27FC236}">
                <a16:creationId xmlns:a16="http://schemas.microsoft.com/office/drawing/2014/main" id="{190890FF-736E-4094-AC8B-9C1A82AF3111}"/>
              </a:ext>
            </a:extLst>
          </p:cNvPr>
          <p:cNvSpPr>
            <a:spLocks noGrp="1"/>
          </p:cNvSpPr>
          <p:nvPr>
            <p:ph type="sldNum" sz="quarter" idx="12"/>
          </p:nvPr>
        </p:nvSpPr>
        <p:spPr/>
        <p:txBody>
          <a:bodyPr/>
          <a:lstStyle/>
          <a:p>
            <a:fld id="{E4D50661-490C-479C-95C2-F04632BDAFD8}" type="slidenum">
              <a:rPr lang="en-AU" smtClean="0"/>
              <a:t>‹#›</a:t>
            </a:fld>
            <a:endParaRPr lang="en-AU"/>
          </a:p>
        </p:txBody>
      </p:sp>
    </p:spTree>
    <p:extLst>
      <p:ext uri="{BB962C8B-B14F-4D97-AF65-F5344CB8AC3E}">
        <p14:creationId xmlns:p14="http://schemas.microsoft.com/office/powerpoint/2010/main" val="3126664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1117F-E4D0-4DAD-9E4D-2EDB4679862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8C7071A-93AC-471E-820E-5789929D5267}"/>
              </a:ext>
            </a:extLst>
          </p:cNvPr>
          <p:cNvSpPr>
            <a:spLocks noGrp="1"/>
          </p:cNvSpPr>
          <p:nvPr>
            <p:ph type="dt" sz="half" idx="10"/>
          </p:nvPr>
        </p:nvSpPr>
        <p:spPr/>
        <p:txBody>
          <a:bodyPr/>
          <a:lstStyle/>
          <a:p>
            <a:r>
              <a:rPr lang="en-US" smtClean="0"/>
              <a:t>13/06/2019</a:t>
            </a:r>
            <a:endParaRPr lang="en-AU"/>
          </a:p>
        </p:txBody>
      </p:sp>
      <p:sp>
        <p:nvSpPr>
          <p:cNvPr id="4" name="Footer Placeholder 3">
            <a:extLst>
              <a:ext uri="{FF2B5EF4-FFF2-40B4-BE49-F238E27FC236}">
                <a16:creationId xmlns:a16="http://schemas.microsoft.com/office/drawing/2014/main" id="{AE68F41C-4DA2-4E8D-956B-FD081018FD86}"/>
              </a:ext>
            </a:extLst>
          </p:cNvPr>
          <p:cNvSpPr>
            <a:spLocks noGrp="1"/>
          </p:cNvSpPr>
          <p:nvPr>
            <p:ph type="ftr" sz="quarter" idx="11"/>
          </p:nvPr>
        </p:nvSpPr>
        <p:spPr/>
        <p:txBody>
          <a:bodyPr/>
          <a:lstStyle/>
          <a:p>
            <a:r>
              <a:rPr lang="en-AU" smtClean="0"/>
              <a:t>Indigenous Knowledge Forum: Garuwanga Project</a:t>
            </a:r>
            <a:endParaRPr lang="en-AU"/>
          </a:p>
        </p:txBody>
      </p:sp>
      <p:sp>
        <p:nvSpPr>
          <p:cNvPr id="5" name="Slide Number Placeholder 4">
            <a:extLst>
              <a:ext uri="{FF2B5EF4-FFF2-40B4-BE49-F238E27FC236}">
                <a16:creationId xmlns:a16="http://schemas.microsoft.com/office/drawing/2014/main" id="{E5D6CC38-2506-4F28-8818-720EA43DE117}"/>
              </a:ext>
            </a:extLst>
          </p:cNvPr>
          <p:cNvSpPr>
            <a:spLocks noGrp="1"/>
          </p:cNvSpPr>
          <p:nvPr>
            <p:ph type="sldNum" sz="quarter" idx="12"/>
          </p:nvPr>
        </p:nvSpPr>
        <p:spPr/>
        <p:txBody>
          <a:bodyPr/>
          <a:lstStyle/>
          <a:p>
            <a:fld id="{E4D50661-490C-479C-95C2-F04632BDAFD8}" type="slidenum">
              <a:rPr lang="en-AU" smtClean="0"/>
              <a:t>‹#›</a:t>
            </a:fld>
            <a:endParaRPr lang="en-AU"/>
          </a:p>
        </p:txBody>
      </p:sp>
    </p:spTree>
    <p:extLst>
      <p:ext uri="{BB962C8B-B14F-4D97-AF65-F5344CB8AC3E}">
        <p14:creationId xmlns:p14="http://schemas.microsoft.com/office/powerpoint/2010/main" val="230306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57147-6449-4A6C-B815-BA572CD17EF5}"/>
              </a:ext>
            </a:extLst>
          </p:cNvPr>
          <p:cNvSpPr>
            <a:spLocks noGrp="1"/>
          </p:cNvSpPr>
          <p:nvPr>
            <p:ph type="dt" sz="half" idx="10"/>
          </p:nvPr>
        </p:nvSpPr>
        <p:spPr/>
        <p:txBody>
          <a:bodyPr/>
          <a:lstStyle/>
          <a:p>
            <a:r>
              <a:rPr lang="en-US" smtClean="0"/>
              <a:t>13/06/2019</a:t>
            </a:r>
            <a:endParaRPr lang="en-AU"/>
          </a:p>
        </p:txBody>
      </p:sp>
      <p:sp>
        <p:nvSpPr>
          <p:cNvPr id="3" name="Footer Placeholder 2">
            <a:extLst>
              <a:ext uri="{FF2B5EF4-FFF2-40B4-BE49-F238E27FC236}">
                <a16:creationId xmlns:a16="http://schemas.microsoft.com/office/drawing/2014/main" id="{047A5B74-92D3-4D70-B547-0440B3C96051}"/>
              </a:ext>
            </a:extLst>
          </p:cNvPr>
          <p:cNvSpPr>
            <a:spLocks noGrp="1"/>
          </p:cNvSpPr>
          <p:nvPr>
            <p:ph type="ftr" sz="quarter" idx="11"/>
          </p:nvPr>
        </p:nvSpPr>
        <p:spPr/>
        <p:txBody>
          <a:bodyPr/>
          <a:lstStyle/>
          <a:p>
            <a:r>
              <a:rPr lang="en-AU" smtClean="0"/>
              <a:t>Indigenous Knowledge Forum: Garuwanga Project</a:t>
            </a:r>
            <a:endParaRPr lang="en-AU"/>
          </a:p>
        </p:txBody>
      </p:sp>
      <p:sp>
        <p:nvSpPr>
          <p:cNvPr id="4" name="Slide Number Placeholder 3">
            <a:extLst>
              <a:ext uri="{FF2B5EF4-FFF2-40B4-BE49-F238E27FC236}">
                <a16:creationId xmlns:a16="http://schemas.microsoft.com/office/drawing/2014/main" id="{026BF508-23B9-4A69-BD63-4C29EEFD631E}"/>
              </a:ext>
            </a:extLst>
          </p:cNvPr>
          <p:cNvSpPr>
            <a:spLocks noGrp="1"/>
          </p:cNvSpPr>
          <p:nvPr>
            <p:ph type="sldNum" sz="quarter" idx="12"/>
          </p:nvPr>
        </p:nvSpPr>
        <p:spPr/>
        <p:txBody>
          <a:bodyPr/>
          <a:lstStyle/>
          <a:p>
            <a:fld id="{E4D50661-490C-479C-95C2-F04632BDAFD8}" type="slidenum">
              <a:rPr lang="en-AU" smtClean="0"/>
              <a:t>‹#›</a:t>
            </a:fld>
            <a:endParaRPr lang="en-AU"/>
          </a:p>
        </p:txBody>
      </p:sp>
    </p:spTree>
    <p:extLst>
      <p:ext uri="{BB962C8B-B14F-4D97-AF65-F5344CB8AC3E}">
        <p14:creationId xmlns:p14="http://schemas.microsoft.com/office/powerpoint/2010/main" val="167079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E8CC-2C83-41DA-9DAD-3438335971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51BEA8F-9316-4DC3-BBA5-E809F22D0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81A91FE-861A-48B8-A138-5733B0B65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6F9EA6-6195-4CFA-9850-C8D5E2AF4AB3}"/>
              </a:ext>
            </a:extLst>
          </p:cNvPr>
          <p:cNvSpPr>
            <a:spLocks noGrp="1"/>
          </p:cNvSpPr>
          <p:nvPr>
            <p:ph type="dt" sz="half" idx="10"/>
          </p:nvPr>
        </p:nvSpPr>
        <p:spPr/>
        <p:txBody>
          <a:bodyPr/>
          <a:lstStyle/>
          <a:p>
            <a:r>
              <a:rPr lang="en-US" smtClean="0"/>
              <a:t>13/06/2019</a:t>
            </a:r>
            <a:endParaRPr lang="en-AU"/>
          </a:p>
        </p:txBody>
      </p:sp>
      <p:sp>
        <p:nvSpPr>
          <p:cNvPr id="6" name="Footer Placeholder 5">
            <a:extLst>
              <a:ext uri="{FF2B5EF4-FFF2-40B4-BE49-F238E27FC236}">
                <a16:creationId xmlns:a16="http://schemas.microsoft.com/office/drawing/2014/main" id="{5881BCF6-F417-4B8C-A931-F4E11FD7B921}"/>
              </a:ext>
            </a:extLst>
          </p:cNvPr>
          <p:cNvSpPr>
            <a:spLocks noGrp="1"/>
          </p:cNvSpPr>
          <p:nvPr>
            <p:ph type="ftr" sz="quarter" idx="11"/>
          </p:nvPr>
        </p:nvSpPr>
        <p:spPr/>
        <p:txBody>
          <a:bodyPr/>
          <a:lstStyle/>
          <a:p>
            <a:r>
              <a:rPr lang="en-AU" smtClean="0"/>
              <a:t>Indigenous Knowledge Forum: Garuwanga Project</a:t>
            </a:r>
            <a:endParaRPr lang="en-AU"/>
          </a:p>
        </p:txBody>
      </p:sp>
      <p:sp>
        <p:nvSpPr>
          <p:cNvPr id="7" name="Slide Number Placeholder 6">
            <a:extLst>
              <a:ext uri="{FF2B5EF4-FFF2-40B4-BE49-F238E27FC236}">
                <a16:creationId xmlns:a16="http://schemas.microsoft.com/office/drawing/2014/main" id="{4FF0EE36-EE8F-42BD-95E5-93E1145A0DCB}"/>
              </a:ext>
            </a:extLst>
          </p:cNvPr>
          <p:cNvSpPr>
            <a:spLocks noGrp="1"/>
          </p:cNvSpPr>
          <p:nvPr>
            <p:ph type="sldNum" sz="quarter" idx="12"/>
          </p:nvPr>
        </p:nvSpPr>
        <p:spPr/>
        <p:txBody>
          <a:bodyPr/>
          <a:lstStyle/>
          <a:p>
            <a:fld id="{E4D50661-490C-479C-95C2-F04632BDAFD8}" type="slidenum">
              <a:rPr lang="en-AU" smtClean="0"/>
              <a:t>‹#›</a:t>
            </a:fld>
            <a:endParaRPr lang="en-AU"/>
          </a:p>
        </p:txBody>
      </p:sp>
    </p:spTree>
    <p:extLst>
      <p:ext uri="{BB962C8B-B14F-4D97-AF65-F5344CB8AC3E}">
        <p14:creationId xmlns:p14="http://schemas.microsoft.com/office/powerpoint/2010/main" val="128513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AAD5-8544-4B84-AC15-6A697F202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7EAC17B-6C54-4FF2-8695-CF2B67C9A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38A4331-B648-4681-A2A7-F692C74C1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75925B-1398-43CF-BA3C-36796BB6B5F7}"/>
              </a:ext>
            </a:extLst>
          </p:cNvPr>
          <p:cNvSpPr>
            <a:spLocks noGrp="1"/>
          </p:cNvSpPr>
          <p:nvPr>
            <p:ph type="dt" sz="half" idx="10"/>
          </p:nvPr>
        </p:nvSpPr>
        <p:spPr/>
        <p:txBody>
          <a:bodyPr/>
          <a:lstStyle/>
          <a:p>
            <a:r>
              <a:rPr lang="en-US" smtClean="0"/>
              <a:t>13/06/2019</a:t>
            </a:r>
            <a:endParaRPr lang="en-AU"/>
          </a:p>
        </p:txBody>
      </p:sp>
      <p:sp>
        <p:nvSpPr>
          <p:cNvPr id="6" name="Footer Placeholder 5">
            <a:extLst>
              <a:ext uri="{FF2B5EF4-FFF2-40B4-BE49-F238E27FC236}">
                <a16:creationId xmlns:a16="http://schemas.microsoft.com/office/drawing/2014/main" id="{AF94E39B-BA92-4B16-8140-DE37945F1185}"/>
              </a:ext>
            </a:extLst>
          </p:cNvPr>
          <p:cNvSpPr>
            <a:spLocks noGrp="1"/>
          </p:cNvSpPr>
          <p:nvPr>
            <p:ph type="ftr" sz="quarter" idx="11"/>
          </p:nvPr>
        </p:nvSpPr>
        <p:spPr/>
        <p:txBody>
          <a:bodyPr/>
          <a:lstStyle/>
          <a:p>
            <a:r>
              <a:rPr lang="en-AU" smtClean="0"/>
              <a:t>Indigenous Knowledge Forum: Garuwanga Project</a:t>
            </a:r>
            <a:endParaRPr lang="en-AU"/>
          </a:p>
        </p:txBody>
      </p:sp>
      <p:sp>
        <p:nvSpPr>
          <p:cNvPr id="7" name="Slide Number Placeholder 6">
            <a:extLst>
              <a:ext uri="{FF2B5EF4-FFF2-40B4-BE49-F238E27FC236}">
                <a16:creationId xmlns:a16="http://schemas.microsoft.com/office/drawing/2014/main" id="{863A78FA-8984-4A59-8747-0ED6AA619155}"/>
              </a:ext>
            </a:extLst>
          </p:cNvPr>
          <p:cNvSpPr>
            <a:spLocks noGrp="1"/>
          </p:cNvSpPr>
          <p:nvPr>
            <p:ph type="sldNum" sz="quarter" idx="12"/>
          </p:nvPr>
        </p:nvSpPr>
        <p:spPr/>
        <p:txBody>
          <a:bodyPr/>
          <a:lstStyle/>
          <a:p>
            <a:fld id="{E4D50661-490C-479C-95C2-F04632BDAFD8}" type="slidenum">
              <a:rPr lang="en-AU" smtClean="0"/>
              <a:t>‹#›</a:t>
            </a:fld>
            <a:endParaRPr lang="en-AU"/>
          </a:p>
        </p:txBody>
      </p:sp>
    </p:spTree>
    <p:extLst>
      <p:ext uri="{BB962C8B-B14F-4D97-AF65-F5344CB8AC3E}">
        <p14:creationId xmlns:p14="http://schemas.microsoft.com/office/powerpoint/2010/main" val="2554708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67A383-763A-4230-94BD-74275358EA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15A1288-0349-4109-B24E-11E4114408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9E553E4-4DCC-4BA0-AB9D-D99195AE9F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13/06/2019</a:t>
            </a:r>
            <a:endParaRPr lang="en-AU"/>
          </a:p>
        </p:txBody>
      </p:sp>
      <p:sp>
        <p:nvSpPr>
          <p:cNvPr id="5" name="Footer Placeholder 4">
            <a:extLst>
              <a:ext uri="{FF2B5EF4-FFF2-40B4-BE49-F238E27FC236}">
                <a16:creationId xmlns:a16="http://schemas.microsoft.com/office/drawing/2014/main" id="{11883CDA-40D4-4A1C-9771-6411C58F47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Indigenous Knowledge Forum: Garuwanga Project</a:t>
            </a:r>
            <a:endParaRPr lang="en-AU"/>
          </a:p>
        </p:txBody>
      </p:sp>
      <p:sp>
        <p:nvSpPr>
          <p:cNvPr id="6" name="Slide Number Placeholder 5">
            <a:extLst>
              <a:ext uri="{FF2B5EF4-FFF2-40B4-BE49-F238E27FC236}">
                <a16:creationId xmlns:a16="http://schemas.microsoft.com/office/drawing/2014/main" id="{0A514F5F-1495-4825-83D2-010B232F6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50661-490C-479C-95C2-F04632BDAFD8}" type="slidenum">
              <a:rPr lang="en-AU" smtClean="0"/>
              <a:t>‹#›</a:t>
            </a:fld>
            <a:endParaRPr lang="en-AU"/>
          </a:p>
        </p:txBody>
      </p:sp>
    </p:spTree>
    <p:extLst>
      <p:ext uri="{BB962C8B-B14F-4D97-AF65-F5344CB8AC3E}">
        <p14:creationId xmlns:p14="http://schemas.microsoft.com/office/powerpoint/2010/main" val="3311252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6.jpg"/><Relationship Id="rId1" Type="http://schemas.openxmlformats.org/officeDocument/2006/relationships/slideLayout" Target="../slideLayouts/slideLayout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LSZ6zmNTBP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indigenousknowledgeforum.org/garuwanga-forming-a-competent-auth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A9D578-70A8-43D2-905D-D48CB8971EB4}"/>
              </a:ext>
            </a:extLst>
          </p:cNvPr>
          <p:cNvSpPr>
            <a:spLocks noChangeArrowheads="1"/>
          </p:cNvSpPr>
          <p:nvPr/>
        </p:nvSpPr>
        <p:spPr bwMode="auto">
          <a:xfrm>
            <a:off x="154622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3">
            <a:extLst>
              <a:ext uri="{FF2B5EF4-FFF2-40B4-BE49-F238E27FC236}">
                <a16:creationId xmlns:a16="http://schemas.microsoft.com/office/drawing/2014/main" id="{D6D05ACB-5E68-45E7-B5E3-5E38E058C937}"/>
              </a:ext>
            </a:extLst>
          </p:cNvPr>
          <p:cNvSpPr>
            <a:spLocks noChangeArrowheads="1"/>
          </p:cNvSpPr>
          <p:nvPr/>
        </p:nvSpPr>
        <p:spPr bwMode="auto">
          <a:xfrm>
            <a:off x="1546225" y="3711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1" i="0" u="none" strike="noStrike" cap="none" normalizeH="0" baseline="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r>
            <a:br>
              <a:rPr kumimoji="0" lang="en-AU" altLang="en-US" sz="1200" b="1" i="0" u="none" strike="noStrike" cap="none" normalizeH="0" baseline="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kumimoji="0" lang="en-AU" altLang="en-US" sz="1200" b="1" i="0" u="none" strike="noStrike" cap="none" normalizeH="0" baseline="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r>
            <a:br>
              <a:rPr kumimoji="0" lang="en-AU" altLang="en-US" sz="1200" b="1" i="0" u="none" strike="noStrike" cap="none" normalizeH="0" baseline="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9E3B96CD-E4A0-4438-8C41-0828C03903BB}"/>
              </a:ext>
            </a:extLst>
          </p:cNvPr>
          <p:cNvGraphicFramePr>
            <a:graphicFrameLocks noGrp="1"/>
          </p:cNvGraphicFramePr>
          <p:nvPr>
            <p:extLst>
              <p:ext uri="{D42A27DB-BD31-4B8C-83A1-F6EECF244321}">
                <p14:modId xmlns:p14="http://schemas.microsoft.com/office/powerpoint/2010/main" val="3291190224"/>
              </p:ext>
            </p:extLst>
          </p:nvPr>
        </p:nvGraphicFramePr>
        <p:xfrm>
          <a:off x="838200" y="974627"/>
          <a:ext cx="10515600" cy="1159637"/>
        </p:xfrm>
        <a:graphic>
          <a:graphicData uri="http://schemas.openxmlformats.org/drawingml/2006/table">
            <a:tbl>
              <a:tblPr firstRow="1" firstCol="1">
                <a:tableStyleId>{5C22544A-7EE6-4342-B048-85BDC9FD1C3A}</a:tableStyleId>
              </a:tblPr>
              <a:tblGrid>
                <a:gridCol w="10515600">
                  <a:extLst>
                    <a:ext uri="{9D8B030D-6E8A-4147-A177-3AD203B41FA5}">
                      <a16:colId xmlns:a16="http://schemas.microsoft.com/office/drawing/2014/main" val="3897286096"/>
                    </a:ext>
                  </a:extLst>
                </a:gridCol>
              </a:tblGrid>
              <a:tr h="850998">
                <a:tc>
                  <a:txBody>
                    <a:bodyPr/>
                    <a:lstStyle/>
                    <a:p>
                      <a:pPr marL="23495" indent="-23495" algn="ctr">
                        <a:lnSpc>
                          <a:spcPct val="107000"/>
                        </a:lnSpc>
                        <a:spcAft>
                          <a:spcPts val="0"/>
                        </a:spcAft>
                      </a:pPr>
                      <a:r>
                        <a:rPr lang="en-AU" sz="2600" dirty="0" err="1" smtClean="0">
                          <a:solidFill>
                            <a:srgbClr val="C00000"/>
                          </a:solidFill>
                          <a:effectLst/>
                          <a:latin typeface="+mn-lt"/>
                          <a:ea typeface="+mn-ea"/>
                          <a:cs typeface="+mn-cs"/>
                        </a:rPr>
                        <a:t>Garuwanga</a:t>
                      </a:r>
                      <a:r>
                        <a:rPr lang="en-AU" sz="2600" dirty="0" smtClean="0">
                          <a:solidFill>
                            <a:srgbClr val="C00000"/>
                          </a:solidFill>
                          <a:effectLst/>
                          <a:latin typeface="+mn-lt"/>
                          <a:ea typeface="+mn-ea"/>
                          <a:cs typeface="+mn-cs"/>
                        </a:rPr>
                        <a:t>: Forming a Competent Authority to protect Indigenous Knowledge</a:t>
                      </a:r>
                    </a:p>
                    <a:p>
                      <a:pPr marL="23495" indent="-23495" algn="ctr">
                        <a:lnSpc>
                          <a:spcPct val="107000"/>
                        </a:lnSpc>
                        <a:spcAft>
                          <a:spcPts val="0"/>
                        </a:spcAft>
                      </a:pPr>
                      <a:r>
                        <a:rPr lang="en-AU" sz="2000" baseline="0" dirty="0" smtClean="0">
                          <a:solidFill>
                            <a:srgbClr val="C00000"/>
                          </a:solidFill>
                          <a:effectLst/>
                          <a:latin typeface="+mn-lt"/>
                          <a:ea typeface="+mn-ea"/>
                          <a:cs typeface="+mn-cs"/>
                        </a:rPr>
                        <a:t>Natalie Stoianoff, Fiona Martin, Andrew Mowbray</a:t>
                      </a:r>
                      <a:endParaRPr lang="en-AU" sz="2000" baseline="0" dirty="0" smtClean="0">
                        <a:solidFill>
                          <a:srgbClr val="C00000"/>
                        </a:solidFill>
                        <a:effectLst/>
                        <a:latin typeface="+mn-lt"/>
                        <a:ea typeface="+mn-ea"/>
                        <a:cs typeface="+mn-cs"/>
                      </a:endParaRPr>
                    </a:p>
                  </a:txBody>
                  <a:tcPr marL="68580" marR="68580" marT="0" marB="0" anchor="ctr">
                    <a:solidFill>
                      <a:schemeClr val="bg1"/>
                    </a:solidFill>
                  </a:tcPr>
                </a:tc>
                <a:extLst>
                  <a:ext uri="{0D108BD9-81ED-4DB2-BD59-A6C34878D82A}">
                    <a16:rowId xmlns:a16="http://schemas.microsoft.com/office/drawing/2014/main" val="2068873272"/>
                  </a:ext>
                </a:extLst>
              </a:tr>
            </a:tbl>
          </a:graphicData>
        </a:graphic>
      </p:graphicFrame>
      <p:pic>
        <p:nvPicPr>
          <p:cNvPr id="7" name="Picture 6">
            <a:extLst>
              <a:ext uri="{FF2B5EF4-FFF2-40B4-BE49-F238E27FC236}">
                <a16:creationId xmlns:a16="http://schemas.microsoft.com/office/drawing/2014/main" id="{5EF1783E-75F0-4086-95A3-18E075FED11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81437" y="2716530"/>
            <a:ext cx="4429125" cy="1424940"/>
          </a:xfrm>
          <a:prstGeom prst="rect">
            <a:avLst/>
          </a:prstGeom>
          <a:noFill/>
          <a:ln>
            <a:noFill/>
          </a:ln>
        </p:spPr>
      </p:pic>
      <p:sp>
        <p:nvSpPr>
          <p:cNvPr id="6" name="Rectangle 5">
            <a:extLst>
              <a:ext uri="{FF2B5EF4-FFF2-40B4-BE49-F238E27FC236}">
                <a16:creationId xmlns:a16="http://schemas.microsoft.com/office/drawing/2014/main" id="{96EBD2E1-3550-402F-88A8-A148E3FC0758}"/>
              </a:ext>
            </a:extLst>
          </p:cNvPr>
          <p:cNvSpPr/>
          <p:nvPr/>
        </p:nvSpPr>
        <p:spPr>
          <a:xfrm>
            <a:off x="3482519" y="4951849"/>
            <a:ext cx="5396029" cy="1015663"/>
          </a:xfrm>
          <a:prstGeom prst="rect">
            <a:avLst/>
          </a:prstGeom>
        </p:spPr>
        <p:txBody>
          <a:bodyPr wrap="none">
            <a:spAutoFit/>
          </a:bodyPr>
          <a:lstStyle/>
          <a:p>
            <a:pPr algn="ctr"/>
            <a:r>
              <a:rPr lang="en-AU" sz="2400" b="1" dirty="0" smtClean="0">
                <a:solidFill>
                  <a:srgbClr val="C00000"/>
                </a:solidFill>
                <a:latin typeface="Century Gothic" panose="020B0502020202020204" pitchFamily="34" charset="0"/>
                <a:ea typeface="Times New Roman" panose="02020603050405020304" pitchFamily="18" charset="0"/>
                <a:cs typeface="Angsana New" panose="02020603050405020304" pitchFamily="18" charset="-34"/>
              </a:rPr>
              <a:t>Indigenous </a:t>
            </a:r>
            <a:r>
              <a:rPr lang="en-AU" sz="2400" b="1" dirty="0">
                <a:solidFill>
                  <a:srgbClr val="C00000"/>
                </a:solidFill>
                <a:latin typeface="Century Gothic" panose="020B0502020202020204" pitchFamily="34" charset="0"/>
                <a:ea typeface="Times New Roman" panose="02020603050405020304" pitchFamily="18" charset="0"/>
                <a:cs typeface="Angsana New" panose="02020603050405020304" pitchFamily="18" charset="-34"/>
              </a:rPr>
              <a:t>Knowledge Forum </a:t>
            </a:r>
            <a:r>
              <a:rPr lang="en-AU" sz="2400" b="1" dirty="0" smtClean="0">
                <a:solidFill>
                  <a:srgbClr val="C00000"/>
                </a:solidFill>
                <a:latin typeface="Century Gothic" panose="020B0502020202020204" pitchFamily="34" charset="0"/>
                <a:ea typeface="Times New Roman" panose="02020603050405020304" pitchFamily="18" charset="0"/>
                <a:cs typeface="Angsana New" panose="02020603050405020304" pitchFamily="18" charset="-34"/>
              </a:rPr>
              <a:t>2019</a:t>
            </a:r>
            <a:endParaRPr lang="en-AU" sz="2400" b="1" dirty="0" smtClean="0">
              <a:solidFill>
                <a:srgbClr val="C00000"/>
              </a:solidFill>
              <a:latin typeface="Century Gothic" panose="020B0502020202020204" pitchFamily="34" charset="0"/>
              <a:ea typeface="Times New Roman" panose="02020603050405020304" pitchFamily="18" charset="0"/>
              <a:cs typeface="Angsana New" panose="02020603050405020304" pitchFamily="18" charset="-34"/>
            </a:endParaRPr>
          </a:p>
          <a:p>
            <a:pPr algn="ctr"/>
            <a:endParaRPr lang="en-AU" dirty="0">
              <a:solidFill>
                <a:srgbClr val="C00000"/>
              </a:solidFill>
              <a:latin typeface="Century Gothic" panose="020B0502020202020204" pitchFamily="34" charset="0"/>
              <a:cs typeface="Angsana New" panose="02020603050405020304" pitchFamily="18" charset="-34"/>
            </a:endParaRPr>
          </a:p>
          <a:p>
            <a:pPr algn="ctr"/>
            <a:r>
              <a:rPr lang="en-AU" dirty="0" smtClean="0">
                <a:solidFill>
                  <a:srgbClr val="C00000"/>
                </a:solidFill>
                <a:latin typeface="Century Gothic" panose="020B0502020202020204" pitchFamily="34" charset="0"/>
                <a:cs typeface="Angsana New" panose="02020603050405020304" pitchFamily="18" charset="-34"/>
              </a:rPr>
              <a:t>UTS Faculty of Law, Sydney </a:t>
            </a:r>
            <a:r>
              <a:rPr lang="en-AU" dirty="0" smtClean="0">
                <a:solidFill>
                  <a:srgbClr val="C00000"/>
                </a:solidFill>
                <a:latin typeface="Century Gothic" panose="020B0502020202020204" pitchFamily="34" charset="0"/>
                <a:cs typeface="Angsana New" panose="02020603050405020304" pitchFamily="18" charset="-34"/>
              </a:rPr>
              <a:t>12</a:t>
            </a:r>
            <a:r>
              <a:rPr lang="en-AU" dirty="0" smtClean="0">
                <a:solidFill>
                  <a:srgbClr val="C00000"/>
                </a:solidFill>
                <a:latin typeface="Century Gothic" panose="020B0502020202020204" pitchFamily="34" charset="0"/>
                <a:cs typeface="Angsana New" panose="02020603050405020304" pitchFamily="18" charset="-34"/>
              </a:rPr>
              <a:t>-13 June 2019</a:t>
            </a:r>
            <a:endParaRPr lang="en-AU" dirty="0"/>
          </a:p>
        </p:txBody>
      </p:sp>
      <p:sp>
        <p:nvSpPr>
          <p:cNvPr id="2" name="Date Placeholder 1"/>
          <p:cNvSpPr>
            <a:spLocks noGrp="1"/>
          </p:cNvSpPr>
          <p:nvPr>
            <p:ph type="dt" sz="half" idx="10"/>
          </p:nvPr>
        </p:nvSpPr>
        <p:spPr/>
        <p:txBody>
          <a:bodyPr/>
          <a:lstStyle/>
          <a:p>
            <a:r>
              <a:rPr lang="en-US" smtClean="0"/>
              <a:t>13/06/2019</a:t>
            </a:r>
            <a:endParaRPr lang="en-AU"/>
          </a:p>
        </p:txBody>
      </p:sp>
      <p:sp>
        <p:nvSpPr>
          <p:cNvPr id="8" name="Footer Placeholder 7"/>
          <p:cNvSpPr>
            <a:spLocks noGrp="1"/>
          </p:cNvSpPr>
          <p:nvPr>
            <p:ph type="ftr" sz="quarter" idx="11"/>
          </p:nvPr>
        </p:nvSpPr>
        <p:spPr/>
        <p:txBody>
          <a:bodyPr/>
          <a:lstStyle/>
          <a:p>
            <a:r>
              <a:rPr lang="en-AU" smtClean="0"/>
              <a:t>Indigenous Knowledge Forum: Garuwanga Project</a:t>
            </a:r>
            <a:endParaRPr lang="en-AU"/>
          </a:p>
        </p:txBody>
      </p:sp>
      <p:sp>
        <p:nvSpPr>
          <p:cNvPr id="9" name="Slide Number Placeholder 8"/>
          <p:cNvSpPr>
            <a:spLocks noGrp="1"/>
          </p:cNvSpPr>
          <p:nvPr>
            <p:ph type="sldNum" sz="quarter" idx="12"/>
          </p:nvPr>
        </p:nvSpPr>
        <p:spPr/>
        <p:txBody>
          <a:bodyPr/>
          <a:lstStyle/>
          <a:p>
            <a:fld id="{E4D50661-490C-479C-95C2-F04632BDAFD8}" type="slidenum">
              <a:rPr lang="en-AU" smtClean="0"/>
              <a:t>1</a:t>
            </a:fld>
            <a:endParaRPr lang="en-AU"/>
          </a:p>
        </p:txBody>
      </p:sp>
    </p:spTree>
    <p:extLst>
      <p:ext uri="{BB962C8B-B14F-4D97-AF65-F5344CB8AC3E}">
        <p14:creationId xmlns:p14="http://schemas.microsoft.com/office/powerpoint/2010/main" val="67918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D4C22394-EBC2-4FAF-A555-6C02D589EED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7194F93-1F71-4A70-9DF1-28F1837711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9BBC0C84-DC2A-43AE-9576-0A44295E8B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1394CD8-BD30-4B74-86F4-51FDF33834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C6D067-3ADA-4CA5-A1BB-7EA8084DF9EF}"/>
              </a:ext>
            </a:extLst>
          </p:cNvPr>
          <p:cNvSpPr>
            <a:spLocks noGrp="1"/>
          </p:cNvSpPr>
          <p:nvPr>
            <p:ph type="title"/>
          </p:nvPr>
        </p:nvSpPr>
        <p:spPr>
          <a:xfrm>
            <a:off x="1804416" y="5875214"/>
            <a:ext cx="6246344" cy="388425"/>
          </a:xfrm>
        </p:spPr>
        <p:txBody>
          <a:bodyPr>
            <a:normAutofit fontScale="90000"/>
          </a:bodyPr>
          <a:lstStyle/>
          <a:p>
            <a:r>
              <a:rPr lang="en-AU" sz="3700" dirty="0"/>
              <a:t/>
            </a:r>
            <a:br>
              <a:rPr lang="en-AU" sz="3700" dirty="0"/>
            </a:br>
            <a:endParaRPr lang="en-AU" sz="3700" dirty="0"/>
          </a:p>
        </p:txBody>
      </p:sp>
      <p:sp>
        <p:nvSpPr>
          <p:cNvPr id="3" name="Content Placeholder 2">
            <a:extLst>
              <a:ext uri="{FF2B5EF4-FFF2-40B4-BE49-F238E27FC236}">
                <a16:creationId xmlns:a16="http://schemas.microsoft.com/office/drawing/2014/main" id="{86355BD5-B4A4-4256-93EB-0EA70AE86623}"/>
              </a:ext>
            </a:extLst>
          </p:cNvPr>
          <p:cNvSpPr>
            <a:spLocks noGrp="1"/>
          </p:cNvSpPr>
          <p:nvPr>
            <p:ph idx="1"/>
          </p:nvPr>
        </p:nvSpPr>
        <p:spPr>
          <a:xfrm>
            <a:off x="640080" y="595293"/>
            <a:ext cx="5676637" cy="4684629"/>
          </a:xfrm>
        </p:spPr>
        <p:txBody>
          <a:bodyPr anchor="ctr">
            <a:normAutofit/>
          </a:bodyPr>
          <a:lstStyle/>
          <a:p>
            <a:r>
              <a:rPr lang="en-AU" sz="2000" dirty="0"/>
              <a:t>The </a:t>
            </a:r>
            <a:r>
              <a:rPr lang="en-AU" sz="2000" dirty="0" err="1"/>
              <a:t>Garuwanga</a:t>
            </a:r>
            <a:r>
              <a:rPr lang="en-AU" sz="2000" dirty="0"/>
              <a:t> Project recognises that Aboriginal communities consulted with in north west NSW called for the importance of a “grass-roots” approach in the care and protection of Indigenous knowledge.   This was the consistent response from Aboriginal communities. Local representation and decision making by and for Aboriginal communities should be recognised as an important responsibility of the Competent Authority</a:t>
            </a:r>
            <a:r>
              <a:rPr lang="en-AU" dirty="0"/>
              <a:t>.</a:t>
            </a:r>
          </a:p>
          <a:p>
            <a:pPr marL="0" indent="0">
              <a:lnSpc>
                <a:spcPct val="150000"/>
              </a:lnSpc>
              <a:buNone/>
            </a:pPr>
            <a:endParaRPr lang="en-AU" sz="2000" dirty="0"/>
          </a:p>
        </p:txBody>
      </p:sp>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10</a:t>
            </a:fld>
            <a:endParaRPr lang="en-AU"/>
          </a:p>
        </p:txBody>
      </p:sp>
    </p:spTree>
    <p:extLst>
      <p:ext uri="{BB962C8B-B14F-4D97-AF65-F5344CB8AC3E}">
        <p14:creationId xmlns:p14="http://schemas.microsoft.com/office/powerpoint/2010/main" val="3048223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34B7FC1-AF3C-4324-8CFF-BD2CE57A3BCF}"/>
              </a:ext>
            </a:extLst>
          </p:cNvPr>
          <p:cNvSpPr>
            <a:spLocks noGrp="1"/>
          </p:cNvSpPr>
          <p:nvPr>
            <p:ph type="title"/>
          </p:nvPr>
        </p:nvSpPr>
        <p:spPr>
          <a:xfrm>
            <a:off x="838200" y="963877"/>
            <a:ext cx="3494362" cy="4930246"/>
          </a:xfrm>
        </p:spPr>
        <p:txBody>
          <a:bodyPr>
            <a:normAutofit/>
          </a:bodyPr>
          <a:lstStyle/>
          <a:p>
            <a:pPr algn="r"/>
            <a:r>
              <a:rPr lang="en-AU" dirty="0">
                <a:solidFill>
                  <a:schemeClr val="accent1"/>
                </a:solidFill>
              </a:rPr>
              <a:t>The need for a national presence</a:t>
            </a:r>
          </a:p>
        </p:txBody>
      </p:sp>
      <p:sp>
        <p:nvSpPr>
          <p:cNvPr id="3" name="Content Placeholder 2">
            <a:extLst>
              <a:ext uri="{FF2B5EF4-FFF2-40B4-BE49-F238E27FC236}">
                <a16:creationId xmlns:a16="http://schemas.microsoft.com/office/drawing/2014/main" id="{E0C75C67-5648-4BED-AF92-D08A1060310F}"/>
              </a:ext>
            </a:extLst>
          </p:cNvPr>
          <p:cNvSpPr>
            <a:spLocks noGrp="1"/>
          </p:cNvSpPr>
          <p:nvPr>
            <p:ph idx="1"/>
          </p:nvPr>
        </p:nvSpPr>
        <p:spPr>
          <a:xfrm>
            <a:off x="5050972" y="963877"/>
            <a:ext cx="6302828" cy="4930246"/>
          </a:xfrm>
        </p:spPr>
        <p:txBody>
          <a:bodyPr anchor="ctr">
            <a:normAutofit fontScale="92500" lnSpcReduction="10000"/>
          </a:bodyPr>
          <a:lstStyle/>
          <a:p>
            <a:pPr marL="0" indent="0">
              <a:buNone/>
            </a:pPr>
            <a:r>
              <a:rPr lang="en-AU" dirty="0"/>
              <a:t>There are also formalities that the Competent Authority would need to deal with at both a national and international level that require a national presence for the Competent Authority. </a:t>
            </a:r>
          </a:p>
          <a:p>
            <a:pPr marL="0" indent="0">
              <a:buNone/>
            </a:pPr>
            <a:r>
              <a:rPr lang="en-AU" dirty="0"/>
              <a:t>One such example would be reporting to the Secretariat of the Convention on Biological Diversity about access and benefit sharing that has taken place in the nation. </a:t>
            </a:r>
          </a:p>
          <a:p>
            <a:pPr marL="0" indent="0">
              <a:buNone/>
            </a:pPr>
            <a:r>
              <a:rPr lang="en-AU" dirty="0"/>
              <a:t>The structure of a Competent Authority, including the role of regional and local representation, is an issue that the </a:t>
            </a:r>
            <a:r>
              <a:rPr lang="en-AU" dirty="0" err="1"/>
              <a:t>Garuwanga</a:t>
            </a:r>
            <a:r>
              <a:rPr lang="en-AU" dirty="0"/>
              <a:t> Project proposes should be open to Aboriginal communities to determine.</a:t>
            </a:r>
            <a:endParaRPr lang="en-AU" sz="1700" dirty="0"/>
          </a:p>
        </p:txBody>
      </p:sp>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11</a:t>
            </a:fld>
            <a:endParaRPr lang="en-AU"/>
          </a:p>
        </p:txBody>
      </p:sp>
    </p:spTree>
    <p:extLst>
      <p:ext uri="{BB962C8B-B14F-4D97-AF65-F5344CB8AC3E}">
        <p14:creationId xmlns:p14="http://schemas.microsoft.com/office/powerpoint/2010/main" val="3801854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5724071-AC7B-4A67-934B-CD7F9074580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6B6B37B4-746F-4FA2-9C89-B900BC1DA454}"/>
              </a:ext>
            </a:extLst>
          </p:cNvPr>
          <p:cNvGraphicFramePr>
            <a:graphicFrameLocks noGrp="1"/>
          </p:cNvGraphicFramePr>
          <p:nvPr>
            <p:ph idx="1"/>
            <p:extLst>
              <p:ext uri="{D42A27DB-BD31-4B8C-83A1-F6EECF244321}">
                <p14:modId xmlns:p14="http://schemas.microsoft.com/office/powerpoint/2010/main" val="33494180"/>
              </p:ext>
            </p:extLst>
          </p:nvPr>
        </p:nvGraphicFramePr>
        <p:xfrm>
          <a:off x="838200" y="2500291"/>
          <a:ext cx="10515600" cy="3676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smtClean="0"/>
              <a:t>13/06/2019</a:t>
            </a:r>
            <a:endParaRPr lang="en-AU"/>
          </a:p>
        </p:txBody>
      </p:sp>
      <p:sp>
        <p:nvSpPr>
          <p:cNvPr id="3" name="Footer Placeholder 2"/>
          <p:cNvSpPr>
            <a:spLocks noGrp="1"/>
          </p:cNvSpPr>
          <p:nvPr>
            <p:ph type="ftr" sz="quarter" idx="11"/>
          </p:nvPr>
        </p:nvSpPr>
        <p:spPr/>
        <p:txBody>
          <a:bodyPr/>
          <a:lstStyle/>
          <a:p>
            <a:r>
              <a:rPr lang="en-AU" smtClean="0"/>
              <a:t>Indigenous Knowledge Forum: Garuwanga Project</a:t>
            </a:r>
            <a:endParaRPr lang="en-AU"/>
          </a:p>
        </p:txBody>
      </p:sp>
      <p:sp>
        <p:nvSpPr>
          <p:cNvPr id="4" name="Slide Number Placeholder 3"/>
          <p:cNvSpPr>
            <a:spLocks noGrp="1"/>
          </p:cNvSpPr>
          <p:nvPr>
            <p:ph type="sldNum" sz="quarter" idx="12"/>
          </p:nvPr>
        </p:nvSpPr>
        <p:spPr/>
        <p:txBody>
          <a:bodyPr/>
          <a:lstStyle/>
          <a:p>
            <a:fld id="{E4D50661-490C-479C-95C2-F04632BDAFD8}" type="slidenum">
              <a:rPr lang="en-AU" smtClean="0"/>
              <a:t>12</a:t>
            </a:fld>
            <a:endParaRPr lang="en-AU"/>
          </a:p>
        </p:txBody>
      </p:sp>
      <p:sp>
        <p:nvSpPr>
          <p:cNvPr id="5" name="TextBox 4">
            <a:extLst>
              <a:ext uri="{FF2B5EF4-FFF2-40B4-BE49-F238E27FC236}">
                <a16:creationId xmlns:a16="http://schemas.microsoft.com/office/drawing/2014/main" id="{44F6D16C-B0DD-4DE0-9F89-270503088573}"/>
              </a:ext>
            </a:extLst>
          </p:cNvPr>
          <p:cNvSpPr txBox="1"/>
          <p:nvPr/>
        </p:nvSpPr>
        <p:spPr>
          <a:xfrm>
            <a:off x="1661160" y="914400"/>
            <a:ext cx="7787640" cy="646331"/>
          </a:xfrm>
          <a:prstGeom prst="rect">
            <a:avLst/>
          </a:prstGeom>
          <a:noFill/>
        </p:spPr>
        <p:txBody>
          <a:bodyPr wrap="square" rtlCol="0">
            <a:spAutoFit/>
          </a:bodyPr>
          <a:lstStyle/>
          <a:p>
            <a:r>
              <a:rPr lang="en-AU" dirty="0"/>
              <a:t>Choosing a </a:t>
            </a:r>
            <a:r>
              <a:rPr lang="en-AU" sz="3600" dirty="0">
                <a:solidFill>
                  <a:schemeClr val="bg1"/>
                </a:solidFill>
              </a:rPr>
              <a:t>Choosing a suitable structure</a:t>
            </a:r>
            <a:r>
              <a:rPr lang="en-AU" sz="3600" dirty="0"/>
              <a:t>s</a:t>
            </a:r>
          </a:p>
        </p:txBody>
      </p:sp>
    </p:spTree>
    <p:extLst>
      <p:ext uri="{BB962C8B-B14F-4D97-AF65-F5344CB8AC3E}">
        <p14:creationId xmlns:p14="http://schemas.microsoft.com/office/powerpoint/2010/main" val="12215070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a:extLst>
              <a:ext uri="{FF2B5EF4-FFF2-40B4-BE49-F238E27FC236}">
                <a16:creationId xmlns:a16="http://schemas.microsoft.com/office/drawing/2014/main" id="{6125CA9C-619E-4859-B3B1-FD12DC948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43078" y="2576514"/>
            <a:ext cx="1705848" cy="1705848"/>
          </a:xfrm>
          <a:prstGeom prst="rect">
            <a:avLst/>
          </a:prstGeom>
        </p:spPr>
      </p:pic>
      <p:sp>
        <p:nvSpPr>
          <p:cNvPr id="27" name="Rectangle 26">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4270C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D174723-C9EA-476D-B08E-A0BAF511E494}"/>
              </a:ext>
            </a:extLst>
          </p:cNvPr>
          <p:cNvSpPr>
            <a:spLocks noGrp="1"/>
          </p:cNvSpPr>
          <p:nvPr>
            <p:ph type="title"/>
          </p:nvPr>
        </p:nvSpPr>
        <p:spPr>
          <a:xfrm>
            <a:off x="774700" y="762000"/>
            <a:ext cx="3759200" cy="3340100"/>
          </a:xfrm>
        </p:spPr>
        <p:txBody>
          <a:bodyPr>
            <a:normAutofit/>
          </a:bodyPr>
          <a:lstStyle/>
          <a:p>
            <a:r>
              <a:rPr lang="en-AU" sz="4100" dirty="0">
                <a:solidFill>
                  <a:srgbClr val="FFFFFF"/>
                </a:solidFill>
              </a:rPr>
              <a:t>Competent Authorities in other countries.</a:t>
            </a:r>
            <a:br>
              <a:rPr lang="en-AU" sz="4100" dirty="0">
                <a:solidFill>
                  <a:srgbClr val="FFFFFF"/>
                </a:solidFill>
              </a:rPr>
            </a:br>
            <a:r>
              <a:rPr lang="en-AU" sz="4100" dirty="0">
                <a:solidFill>
                  <a:srgbClr val="FFFFFF"/>
                </a:solidFill>
              </a:rPr>
              <a:t/>
            </a:r>
            <a:br>
              <a:rPr lang="en-AU" sz="4100" dirty="0">
                <a:solidFill>
                  <a:srgbClr val="FFFFFF"/>
                </a:solidFill>
              </a:rPr>
            </a:br>
            <a:endParaRPr lang="en-AU" sz="4100" dirty="0">
              <a:solidFill>
                <a:srgbClr val="FFFFFF"/>
              </a:solidFill>
            </a:endParaRPr>
          </a:p>
        </p:txBody>
      </p:sp>
      <p:sp>
        <p:nvSpPr>
          <p:cNvPr id="16" name="Content Placeholder 2">
            <a:extLst>
              <a:ext uri="{FF2B5EF4-FFF2-40B4-BE49-F238E27FC236}">
                <a16:creationId xmlns:a16="http://schemas.microsoft.com/office/drawing/2014/main" id="{35AC9CCA-42A5-478A-BF52-B733C401D3F4}"/>
              </a:ext>
            </a:extLst>
          </p:cNvPr>
          <p:cNvSpPr>
            <a:spLocks noGrp="1"/>
          </p:cNvSpPr>
          <p:nvPr>
            <p:ph idx="1"/>
          </p:nvPr>
        </p:nvSpPr>
        <p:spPr>
          <a:xfrm>
            <a:off x="7658103" y="795548"/>
            <a:ext cx="3759198" cy="5275603"/>
          </a:xfrm>
        </p:spPr>
        <p:txBody>
          <a:bodyPr anchor="ctr">
            <a:normAutofit lnSpcReduction="10000"/>
          </a:bodyPr>
          <a:lstStyle/>
          <a:p>
            <a:pPr marL="0" indent="0">
              <a:buNone/>
            </a:pPr>
            <a:endParaRPr lang="en-AU" sz="1900" dirty="0"/>
          </a:p>
          <a:p>
            <a:pPr marL="0" indent="0">
              <a:buNone/>
            </a:pPr>
            <a:r>
              <a:rPr lang="en-AU" sz="1900" dirty="0"/>
              <a:t>Countries have taken very different approaches to establishing a Competent Authority for the protection of Traditional/Indigenous Knowledge:</a:t>
            </a:r>
          </a:p>
          <a:p>
            <a:pPr marL="0" indent="0">
              <a:buNone/>
            </a:pPr>
            <a:r>
              <a:rPr lang="en-AU" sz="1900" dirty="0"/>
              <a:t>using </a:t>
            </a:r>
            <a:r>
              <a:rPr lang="en-AU" sz="1900" b="1" dirty="0"/>
              <a:t>existing authorities</a:t>
            </a:r>
            <a:r>
              <a:rPr lang="en-AU" sz="1900" dirty="0"/>
              <a:t>, such as the national intellectual property office or Ministry of Environment, to act as the Competent Authority;</a:t>
            </a:r>
          </a:p>
          <a:p>
            <a:pPr marL="0" indent="0">
              <a:buNone/>
            </a:pPr>
            <a:r>
              <a:rPr lang="en-AU" sz="1900" b="1" dirty="0"/>
              <a:t>establishing new bodies </a:t>
            </a:r>
            <a:r>
              <a:rPr lang="en-AU" sz="1900" dirty="0"/>
              <a:t>to regulate access and benefit sharing in relation to Traditional/Indigenous Knowledge;</a:t>
            </a:r>
          </a:p>
          <a:p>
            <a:pPr marL="0" indent="0">
              <a:buNone/>
            </a:pPr>
            <a:r>
              <a:rPr lang="en-AU" sz="1900" dirty="0"/>
              <a:t>establishing </a:t>
            </a:r>
            <a:r>
              <a:rPr lang="en-AU" sz="1900" b="1" dirty="0"/>
              <a:t>Indigenous advisory boards </a:t>
            </a:r>
            <a:r>
              <a:rPr lang="en-AU" sz="1900" dirty="0"/>
              <a:t>to support and provide advice to the national Competent Authority. </a:t>
            </a:r>
          </a:p>
          <a:p>
            <a:endParaRPr lang="en-AU" sz="1900" dirty="0"/>
          </a:p>
        </p:txBody>
      </p:sp>
      <p:sp>
        <p:nvSpPr>
          <p:cNvPr id="3" name="Date Placeholder 2"/>
          <p:cNvSpPr>
            <a:spLocks noGrp="1"/>
          </p:cNvSpPr>
          <p:nvPr>
            <p:ph type="dt" sz="half" idx="10"/>
          </p:nvPr>
        </p:nvSpPr>
        <p:spPr/>
        <p:txBody>
          <a:bodyPr/>
          <a:lstStyle/>
          <a:p>
            <a:r>
              <a:rPr lang="en-US" smtClean="0"/>
              <a:t>13/06/2019</a:t>
            </a:r>
            <a:endParaRPr lang="en-AU"/>
          </a:p>
        </p:txBody>
      </p:sp>
      <p:sp>
        <p:nvSpPr>
          <p:cNvPr id="4" name="Footer Placeholder 3"/>
          <p:cNvSpPr>
            <a:spLocks noGrp="1"/>
          </p:cNvSpPr>
          <p:nvPr>
            <p:ph type="ftr" sz="quarter" idx="11"/>
          </p:nvPr>
        </p:nvSpPr>
        <p:spPr/>
        <p:txBody>
          <a:bodyPr/>
          <a:lstStyle/>
          <a:p>
            <a:r>
              <a:rPr lang="en-AU" smtClean="0"/>
              <a:t>Indigenous Knowledge Forum: Garuwanga Project</a:t>
            </a:r>
            <a:endParaRPr lang="en-AU"/>
          </a:p>
        </p:txBody>
      </p:sp>
      <p:sp>
        <p:nvSpPr>
          <p:cNvPr id="5" name="Slide Number Placeholder 4"/>
          <p:cNvSpPr>
            <a:spLocks noGrp="1"/>
          </p:cNvSpPr>
          <p:nvPr>
            <p:ph type="sldNum" sz="quarter" idx="12"/>
          </p:nvPr>
        </p:nvSpPr>
        <p:spPr/>
        <p:txBody>
          <a:bodyPr/>
          <a:lstStyle/>
          <a:p>
            <a:fld id="{E4D50661-490C-479C-95C2-F04632BDAFD8}" type="slidenum">
              <a:rPr lang="en-AU" smtClean="0"/>
              <a:t>13</a:t>
            </a:fld>
            <a:endParaRPr lang="en-AU"/>
          </a:p>
        </p:txBody>
      </p:sp>
    </p:spTree>
    <p:extLst>
      <p:ext uri="{BB962C8B-B14F-4D97-AF65-F5344CB8AC3E}">
        <p14:creationId xmlns:p14="http://schemas.microsoft.com/office/powerpoint/2010/main" val="2334951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DCCB5E-E73A-4AD7-93D9-AF4F393951B7}"/>
              </a:ext>
            </a:extLst>
          </p:cNvPr>
          <p:cNvSpPr>
            <a:spLocks noGrp="1"/>
          </p:cNvSpPr>
          <p:nvPr>
            <p:ph type="title"/>
          </p:nvPr>
        </p:nvSpPr>
        <p:spPr>
          <a:xfrm>
            <a:off x="943277" y="712269"/>
            <a:ext cx="3370998" cy="5502264"/>
          </a:xfrm>
        </p:spPr>
        <p:txBody>
          <a:bodyPr>
            <a:normAutofit/>
          </a:bodyPr>
          <a:lstStyle/>
          <a:p>
            <a:r>
              <a:rPr lang="en-AU" b="1">
                <a:solidFill>
                  <a:srgbClr val="FFFFFF"/>
                </a:solidFill>
              </a:rPr>
              <a:t>Australian organisations</a:t>
            </a:r>
            <a:r>
              <a:rPr lang="en-AU">
                <a:solidFill>
                  <a:srgbClr val="FFFFFF"/>
                </a:solidFill>
              </a:rPr>
              <a:t/>
            </a:r>
            <a:br>
              <a:rPr lang="en-AU">
                <a:solidFill>
                  <a:srgbClr val="FFFFFF"/>
                </a:solidFill>
              </a:rPr>
            </a:br>
            <a:endParaRPr lang="en-AU">
              <a:solidFill>
                <a:srgbClr val="FFFFFF"/>
              </a:solidFill>
            </a:endParaRPr>
          </a:p>
        </p:txBody>
      </p:sp>
      <p:graphicFrame>
        <p:nvGraphicFramePr>
          <p:cNvPr id="5" name="Content Placeholder 2">
            <a:extLst>
              <a:ext uri="{FF2B5EF4-FFF2-40B4-BE49-F238E27FC236}">
                <a16:creationId xmlns:a16="http://schemas.microsoft.com/office/drawing/2014/main" id="{A24E5EF9-275C-46B8-B900-49BF669AB8FF}"/>
              </a:ext>
            </a:extLst>
          </p:cNvPr>
          <p:cNvGraphicFramePr>
            <a:graphicFrameLocks noGrp="1"/>
          </p:cNvGraphicFramePr>
          <p:nvPr>
            <p:ph idx="1"/>
            <p:extLst>
              <p:ext uri="{D42A27DB-BD31-4B8C-83A1-F6EECF244321}">
                <p14:modId xmlns:p14="http://schemas.microsoft.com/office/powerpoint/2010/main" val="57808805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13/06/2019</a:t>
            </a:r>
            <a:endParaRPr lang="en-AU"/>
          </a:p>
        </p:txBody>
      </p:sp>
      <p:sp>
        <p:nvSpPr>
          <p:cNvPr id="4" name="Footer Placeholder 3"/>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14</a:t>
            </a:fld>
            <a:endParaRPr lang="en-AU"/>
          </a:p>
        </p:txBody>
      </p:sp>
    </p:spTree>
    <p:extLst>
      <p:ext uri="{BB962C8B-B14F-4D97-AF65-F5344CB8AC3E}">
        <p14:creationId xmlns:p14="http://schemas.microsoft.com/office/powerpoint/2010/main" val="2772507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7CB7809-ACDD-40F5-BDF1-0CBF0ED01230}"/>
              </a:ext>
            </a:extLst>
          </p:cNvPr>
          <p:cNvSpPr>
            <a:spLocks noGrp="1"/>
          </p:cNvSpPr>
          <p:nvPr>
            <p:ph type="title"/>
          </p:nvPr>
        </p:nvSpPr>
        <p:spPr>
          <a:xfrm>
            <a:off x="943277" y="712269"/>
            <a:ext cx="3024037" cy="5502264"/>
          </a:xfrm>
        </p:spPr>
        <p:txBody>
          <a:bodyPr>
            <a:normAutofit/>
          </a:bodyPr>
          <a:lstStyle/>
          <a:p>
            <a:r>
              <a:rPr lang="en-AU" sz="4000" b="1" dirty="0">
                <a:solidFill>
                  <a:srgbClr val="FFFFFF"/>
                </a:solidFill>
              </a:rPr>
              <a:t>Indigenous Governance*</a:t>
            </a:r>
            <a:br>
              <a:rPr lang="en-AU" sz="4000" b="1" dirty="0">
                <a:solidFill>
                  <a:srgbClr val="FFFFFF"/>
                </a:solidFill>
              </a:rPr>
            </a:br>
            <a:r>
              <a:rPr lang="en-AU" sz="2000" b="1" dirty="0">
                <a:solidFill>
                  <a:srgbClr val="FFFFFF"/>
                </a:solidFill>
              </a:rPr>
              <a:t/>
            </a:r>
            <a:br>
              <a:rPr lang="en-AU" sz="2000" b="1" dirty="0">
                <a:solidFill>
                  <a:srgbClr val="FFFFFF"/>
                </a:solidFill>
              </a:rPr>
            </a:br>
            <a:r>
              <a:rPr lang="en-AU" sz="2000" b="1" dirty="0">
                <a:solidFill>
                  <a:srgbClr val="FFFFFF"/>
                </a:solidFill>
              </a:rPr>
              <a:t/>
            </a:r>
            <a:br>
              <a:rPr lang="en-AU" sz="2000" b="1" dirty="0">
                <a:solidFill>
                  <a:srgbClr val="FFFFFF"/>
                </a:solidFill>
              </a:rPr>
            </a:br>
            <a:r>
              <a:rPr lang="en-AU" sz="2000" b="1" dirty="0">
                <a:solidFill>
                  <a:srgbClr val="FFFFFF"/>
                </a:solidFill>
              </a:rPr>
              <a:t/>
            </a:r>
            <a:br>
              <a:rPr lang="en-AU" sz="2000" b="1" dirty="0">
                <a:solidFill>
                  <a:srgbClr val="FFFFFF"/>
                </a:solidFill>
              </a:rPr>
            </a:br>
            <a:r>
              <a:rPr lang="en-AU" sz="2000" b="1" dirty="0">
                <a:solidFill>
                  <a:srgbClr val="FFFFFF"/>
                </a:solidFill>
              </a:rPr>
              <a:t>* source Indigenous Governance Toolkit</a:t>
            </a:r>
            <a:r>
              <a:rPr lang="en-AU" dirty="0">
                <a:solidFill>
                  <a:srgbClr val="FFFFFF"/>
                </a:solidFill>
              </a:rPr>
              <a:t/>
            </a:r>
            <a:br>
              <a:rPr lang="en-AU" dirty="0">
                <a:solidFill>
                  <a:srgbClr val="FFFFFF"/>
                </a:solidFill>
              </a:rPr>
            </a:br>
            <a:endParaRPr lang="en-AU" dirty="0">
              <a:solidFill>
                <a:srgbClr val="FFFFFF"/>
              </a:solidFill>
            </a:endParaRPr>
          </a:p>
        </p:txBody>
      </p:sp>
      <p:graphicFrame>
        <p:nvGraphicFramePr>
          <p:cNvPr id="5" name="Content Placeholder 2">
            <a:extLst>
              <a:ext uri="{FF2B5EF4-FFF2-40B4-BE49-F238E27FC236}">
                <a16:creationId xmlns:a16="http://schemas.microsoft.com/office/drawing/2014/main" id="{4008D67F-3D5B-4C7B-8177-11F7D442AE2B}"/>
              </a:ext>
            </a:extLst>
          </p:cNvPr>
          <p:cNvGraphicFramePr>
            <a:graphicFrameLocks noGrp="1"/>
          </p:cNvGraphicFramePr>
          <p:nvPr>
            <p:ph idx="1"/>
            <p:extLst>
              <p:ext uri="{D42A27DB-BD31-4B8C-83A1-F6EECF244321}">
                <p14:modId xmlns:p14="http://schemas.microsoft.com/office/powerpoint/2010/main" val="4007848779"/>
              </p:ext>
            </p:extLst>
          </p:nvPr>
        </p:nvGraphicFramePr>
        <p:xfrm>
          <a:off x="4910591" y="642938"/>
          <a:ext cx="6638472"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13/06/2019</a:t>
            </a:r>
            <a:endParaRPr lang="en-AU"/>
          </a:p>
        </p:txBody>
      </p:sp>
      <p:sp>
        <p:nvSpPr>
          <p:cNvPr id="4" name="Footer Placeholder 3"/>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15</a:t>
            </a:fld>
            <a:endParaRPr lang="en-AU"/>
          </a:p>
        </p:txBody>
      </p:sp>
    </p:spTree>
    <p:extLst>
      <p:ext uri="{BB962C8B-B14F-4D97-AF65-F5344CB8AC3E}">
        <p14:creationId xmlns:p14="http://schemas.microsoft.com/office/powerpoint/2010/main" val="545899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340401-3CC8-4CC7-B679-6137C8E42F3E}"/>
              </a:ext>
            </a:extLst>
          </p:cNvPr>
          <p:cNvSpPr>
            <a:spLocks noGrp="1"/>
          </p:cNvSpPr>
          <p:nvPr>
            <p:ph type="title"/>
          </p:nvPr>
        </p:nvSpPr>
        <p:spPr>
          <a:xfrm>
            <a:off x="943277" y="712269"/>
            <a:ext cx="3370998" cy="5502264"/>
          </a:xfrm>
        </p:spPr>
        <p:txBody>
          <a:bodyPr>
            <a:normAutofit/>
          </a:bodyPr>
          <a:lstStyle/>
          <a:p>
            <a:r>
              <a:rPr lang="en-AU" dirty="0" err="1">
                <a:solidFill>
                  <a:srgbClr val="FFFFFF"/>
                </a:solidFill>
              </a:rPr>
              <a:t>Garuwanga</a:t>
            </a:r>
            <a:r>
              <a:rPr lang="en-AU" dirty="0">
                <a:solidFill>
                  <a:srgbClr val="FFFFFF"/>
                </a:solidFill>
              </a:rPr>
              <a:t> Governance</a:t>
            </a:r>
            <a:br>
              <a:rPr lang="en-AU" dirty="0">
                <a:solidFill>
                  <a:srgbClr val="FFFFFF"/>
                </a:solidFill>
              </a:rPr>
            </a:br>
            <a:r>
              <a:rPr lang="en-AU" dirty="0">
                <a:solidFill>
                  <a:srgbClr val="FFFFFF"/>
                </a:solidFill>
              </a:rPr>
              <a:t>Principles</a:t>
            </a:r>
          </a:p>
        </p:txBody>
      </p:sp>
      <p:graphicFrame>
        <p:nvGraphicFramePr>
          <p:cNvPr id="5" name="Content Placeholder 2">
            <a:extLst>
              <a:ext uri="{FF2B5EF4-FFF2-40B4-BE49-F238E27FC236}">
                <a16:creationId xmlns:a16="http://schemas.microsoft.com/office/drawing/2014/main" id="{4837BCBD-238E-41EF-9978-F56F7091C2EE}"/>
              </a:ext>
            </a:extLst>
          </p:cNvPr>
          <p:cNvGraphicFramePr>
            <a:graphicFrameLocks noGrp="1"/>
          </p:cNvGraphicFramePr>
          <p:nvPr>
            <p:ph idx="1"/>
            <p:extLst>
              <p:ext uri="{D42A27DB-BD31-4B8C-83A1-F6EECF244321}">
                <p14:modId xmlns:p14="http://schemas.microsoft.com/office/powerpoint/2010/main" val="401312859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13/06/2019</a:t>
            </a:r>
            <a:endParaRPr lang="en-AU"/>
          </a:p>
        </p:txBody>
      </p:sp>
      <p:sp>
        <p:nvSpPr>
          <p:cNvPr id="4" name="Footer Placeholder 3"/>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16</a:t>
            </a:fld>
            <a:endParaRPr lang="en-AU"/>
          </a:p>
        </p:txBody>
      </p:sp>
    </p:spTree>
    <p:extLst>
      <p:ext uri="{BB962C8B-B14F-4D97-AF65-F5344CB8AC3E}">
        <p14:creationId xmlns:p14="http://schemas.microsoft.com/office/powerpoint/2010/main" val="899405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smtClean="0"/>
              <a:t>Relationships/Networks</a:t>
            </a:r>
            <a:endParaRPr lang="en-AU"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246045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pPr/>
              <a:t>17</a:t>
            </a:fld>
            <a:endParaRPr lang="en-AU"/>
          </a:p>
        </p:txBody>
      </p:sp>
    </p:spTree>
    <p:extLst>
      <p:ext uri="{BB962C8B-B14F-4D97-AF65-F5344CB8AC3E}">
        <p14:creationId xmlns:p14="http://schemas.microsoft.com/office/powerpoint/2010/main" val="3338406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Trust/Confidence</a:t>
            </a: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55798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18</a:t>
            </a:fld>
            <a:endParaRPr lang="en-AU"/>
          </a:p>
        </p:txBody>
      </p:sp>
    </p:spTree>
    <p:extLst>
      <p:ext uri="{BB962C8B-B14F-4D97-AF65-F5344CB8AC3E}">
        <p14:creationId xmlns:p14="http://schemas.microsoft.com/office/powerpoint/2010/main" val="501243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Independence from government</a:t>
            </a:r>
            <a:br>
              <a:rPr lang="en-AU" dirty="0"/>
            </a:b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160730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19</a:t>
            </a:fld>
            <a:endParaRPr lang="en-AU"/>
          </a:p>
        </p:txBody>
      </p:sp>
    </p:spTree>
    <p:extLst>
      <p:ext uri="{BB962C8B-B14F-4D97-AF65-F5344CB8AC3E}">
        <p14:creationId xmlns:p14="http://schemas.microsoft.com/office/powerpoint/2010/main" val="3267365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D4C3103B-AE2E-41DA-8805-65F1A948FD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4">
            <a:extLst>
              <a:ext uri="{FF2B5EF4-FFF2-40B4-BE49-F238E27FC236}">
                <a16:creationId xmlns:a16="http://schemas.microsoft.com/office/drawing/2014/main" id="{CB1340FC-C4E2-4CD5-9BCA-7A022E8B49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3BC0C31-69A7-4200-9AFE-927230E1E0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5B5AFC7-2F07-4F7B-9151-E45D7548D8F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296C92-DB36-4824-94C3-3A38F2E05EE7}"/>
              </a:ext>
            </a:extLst>
          </p:cNvPr>
          <p:cNvSpPr>
            <a:spLocks noGrp="1"/>
          </p:cNvSpPr>
          <p:nvPr>
            <p:ph type="title"/>
          </p:nvPr>
        </p:nvSpPr>
        <p:spPr>
          <a:xfrm>
            <a:off x="1158240" y="4894262"/>
            <a:ext cx="10307952" cy="1325563"/>
          </a:xfrm>
        </p:spPr>
        <p:txBody>
          <a:bodyPr>
            <a:normAutofit/>
          </a:bodyPr>
          <a:lstStyle/>
          <a:p>
            <a:r>
              <a:rPr lang="en-AU" b="1" dirty="0">
                <a:latin typeface="+mn-lt"/>
              </a:rPr>
              <a:t>Acknowledgement</a:t>
            </a:r>
            <a:r>
              <a:rPr lang="en-AU" dirty="0"/>
              <a:t/>
            </a:r>
            <a:br>
              <a:rPr lang="en-AU" dirty="0"/>
            </a:br>
            <a:endParaRPr lang="en-AU" dirty="0"/>
          </a:p>
        </p:txBody>
      </p:sp>
      <p:sp>
        <p:nvSpPr>
          <p:cNvPr id="3" name="Content Placeholder 2">
            <a:extLst>
              <a:ext uri="{FF2B5EF4-FFF2-40B4-BE49-F238E27FC236}">
                <a16:creationId xmlns:a16="http://schemas.microsoft.com/office/drawing/2014/main" id="{4B5C8478-33B7-42F5-91F1-1A759C9E99E6}"/>
              </a:ext>
            </a:extLst>
          </p:cNvPr>
          <p:cNvSpPr>
            <a:spLocks noGrp="1"/>
          </p:cNvSpPr>
          <p:nvPr>
            <p:ph idx="1"/>
          </p:nvPr>
        </p:nvSpPr>
        <p:spPr>
          <a:xfrm>
            <a:off x="1161288" y="701019"/>
            <a:ext cx="6484094" cy="3382247"/>
          </a:xfrm>
        </p:spPr>
        <p:txBody>
          <a:bodyPr anchor="ctr">
            <a:normAutofit fontScale="92500" lnSpcReduction="10000"/>
          </a:bodyPr>
          <a:lstStyle/>
          <a:p>
            <a:pPr marL="0" indent="0">
              <a:buNone/>
            </a:pPr>
            <a:endParaRPr lang="en-AU" sz="2000" dirty="0"/>
          </a:p>
          <a:p>
            <a:pPr marL="0" indent="0">
              <a:lnSpc>
                <a:spcPct val="150000"/>
              </a:lnSpc>
              <a:buNone/>
            </a:pPr>
            <a:r>
              <a:rPr lang="en-AU" sz="2400" b="1" dirty="0"/>
              <a:t>We acknowledge and honour the Aboriginal and Torres Strait Islander Peoples of Australia, the First Peoples of this nation. We pay our respects to their Elders, past, present and future and we acknowledge them as the traditional custodians of their traditional lands, waters and knowledge.</a:t>
            </a:r>
          </a:p>
          <a:p>
            <a:pPr marL="0" indent="0">
              <a:buNone/>
            </a:pPr>
            <a:endParaRPr lang="en-AU" sz="2000" dirty="0"/>
          </a:p>
        </p:txBody>
      </p:sp>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2</a:t>
            </a:fld>
            <a:endParaRPr lang="en-AU"/>
          </a:p>
        </p:txBody>
      </p:sp>
    </p:spTree>
    <p:extLst>
      <p:ext uri="{BB962C8B-B14F-4D97-AF65-F5344CB8AC3E}">
        <p14:creationId xmlns:p14="http://schemas.microsoft.com/office/powerpoint/2010/main" val="541645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Community </a:t>
            </a:r>
            <a:r>
              <a:rPr lang="en-AU" dirty="0" smtClean="0"/>
              <a:t>participation</a:t>
            </a:r>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51140645"/>
              </p:ext>
            </p:extLst>
          </p:nvPr>
        </p:nvGraphicFramePr>
        <p:xfrm>
          <a:off x="838200" y="1554480"/>
          <a:ext cx="10515600" cy="4622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20</a:t>
            </a:fld>
            <a:endParaRPr lang="en-AU"/>
          </a:p>
        </p:txBody>
      </p:sp>
    </p:spTree>
    <p:extLst>
      <p:ext uri="{BB962C8B-B14F-4D97-AF65-F5344CB8AC3E}">
        <p14:creationId xmlns:p14="http://schemas.microsoft.com/office/powerpoint/2010/main" val="2108536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Guarantees/Confidentiality</a:t>
            </a: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238396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21</a:t>
            </a:fld>
            <a:endParaRPr lang="en-AU"/>
          </a:p>
        </p:txBody>
      </p:sp>
    </p:spTree>
    <p:extLst>
      <p:ext uri="{BB962C8B-B14F-4D97-AF65-F5344CB8AC3E}">
        <p14:creationId xmlns:p14="http://schemas.microsoft.com/office/powerpoint/2010/main" val="3552907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Transparency/Accountability</a:t>
            </a: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283934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22</a:t>
            </a:fld>
            <a:endParaRPr lang="en-AU"/>
          </a:p>
        </p:txBody>
      </p:sp>
    </p:spTree>
    <p:extLst>
      <p:ext uri="{BB962C8B-B14F-4D97-AF65-F5344CB8AC3E}">
        <p14:creationId xmlns:p14="http://schemas.microsoft.com/office/powerpoint/2010/main" val="3147344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Facilitation</a:t>
            </a:r>
            <a:br>
              <a:rPr lang="en-AU" dirty="0"/>
            </a:b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794037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23</a:t>
            </a:fld>
            <a:endParaRPr lang="en-AU"/>
          </a:p>
        </p:txBody>
      </p:sp>
    </p:spTree>
    <p:extLst>
      <p:ext uri="{BB962C8B-B14F-4D97-AF65-F5344CB8AC3E}">
        <p14:creationId xmlns:p14="http://schemas.microsoft.com/office/powerpoint/2010/main" val="3733832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Advocacy</a:t>
            </a: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650259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24</a:t>
            </a:fld>
            <a:endParaRPr lang="en-AU"/>
          </a:p>
        </p:txBody>
      </p:sp>
    </p:spTree>
    <p:extLst>
      <p:ext uri="{BB962C8B-B14F-4D97-AF65-F5344CB8AC3E}">
        <p14:creationId xmlns:p14="http://schemas.microsoft.com/office/powerpoint/2010/main" val="812061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Communication</a:t>
            </a:r>
            <a:endParaRPr lang="en-AU"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6715997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25</a:t>
            </a:fld>
            <a:endParaRPr lang="en-AU"/>
          </a:p>
        </p:txBody>
      </p:sp>
      <p:cxnSp>
        <p:nvCxnSpPr>
          <p:cNvPr id="15" name="Straight Arrow Connector 14"/>
          <p:cNvCxnSpPr/>
          <p:nvPr/>
        </p:nvCxnSpPr>
        <p:spPr>
          <a:xfrm>
            <a:off x="6648994" y="3892731"/>
            <a:ext cx="757646" cy="101890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702629" y="3892731"/>
            <a:ext cx="692331" cy="101890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903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Reciprocity</a:t>
            </a: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508965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26</a:t>
            </a:fld>
            <a:endParaRPr lang="en-AU"/>
          </a:p>
        </p:txBody>
      </p:sp>
    </p:spTree>
    <p:extLst>
      <p:ext uri="{BB962C8B-B14F-4D97-AF65-F5344CB8AC3E}">
        <p14:creationId xmlns:p14="http://schemas.microsoft.com/office/powerpoint/2010/main" val="803342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9788" y="457200"/>
            <a:ext cx="2987629" cy="2808514"/>
          </a:xfrm>
        </p:spPr>
        <p:txBody>
          <a:bodyPr>
            <a:normAutofit/>
          </a:bodyPr>
          <a:lstStyle/>
          <a:p>
            <a:r>
              <a:rPr lang="en-AU" sz="4000" b="1" dirty="0" smtClean="0">
                <a:solidFill>
                  <a:schemeClr val="accent6">
                    <a:lumMod val="60000"/>
                    <a:lumOff val="40000"/>
                  </a:schemeClr>
                </a:solidFill>
              </a:rPr>
              <a:t>Discussion Questions</a:t>
            </a:r>
            <a:endParaRPr lang="en-AU" sz="4000" b="1" dirty="0">
              <a:solidFill>
                <a:schemeClr val="accent6">
                  <a:lumMod val="60000"/>
                  <a:lumOff val="40000"/>
                </a:schemeClr>
              </a:solidFill>
            </a:endParaRPr>
          </a:p>
        </p:txBody>
      </p:sp>
      <p:sp>
        <p:nvSpPr>
          <p:cNvPr id="9" name="Text Placeholder 8"/>
          <p:cNvSpPr>
            <a:spLocks noGrp="1"/>
          </p:cNvSpPr>
          <p:nvPr>
            <p:ph type="body" sz="half" idx="2"/>
          </p:nvPr>
        </p:nvSpPr>
        <p:spPr>
          <a:xfrm>
            <a:off x="839788" y="3265714"/>
            <a:ext cx="2406332" cy="2603274"/>
          </a:xfrm>
        </p:spPr>
        <p:txBody>
          <a:bodyPr/>
          <a:lstStyle/>
          <a:p>
            <a:endParaRPr lang="en-AU" dirty="0"/>
          </a:p>
        </p:txBody>
      </p:sp>
      <p:sp>
        <p:nvSpPr>
          <p:cNvPr id="2" name="Date Placeholder 1"/>
          <p:cNvSpPr>
            <a:spLocks noGrp="1"/>
          </p:cNvSpPr>
          <p:nvPr>
            <p:ph type="dt" sz="half" idx="10"/>
          </p:nvPr>
        </p:nvSpPr>
        <p:spPr/>
        <p:txBody>
          <a:bodyPr/>
          <a:lstStyle/>
          <a:p>
            <a:r>
              <a:rPr lang="en-US" smtClean="0"/>
              <a:t>13/06/2019</a:t>
            </a:r>
            <a:endParaRPr lang="en-AU"/>
          </a:p>
        </p:txBody>
      </p:sp>
      <p:sp>
        <p:nvSpPr>
          <p:cNvPr id="3" name="Footer Placeholder 2"/>
          <p:cNvSpPr>
            <a:spLocks noGrp="1"/>
          </p:cNvSpPr>
          <p:nvPr>
            <p:ph type="ftr" sz="quarter" idx="11"/>
          </p:nvPr>
        </p:nvSpPr>
        <p:spPr/>
        <p:txBody>
          <a:bodyPr/>
          <a:lstStyle/>
          <a:p>
            <a:r>
              <a:rPr lang="en-AU" smtClean="0"/>
              <a:t>Indigenous Knowledge Forum: Garuwanga Project</a:t>
            </a:r>
            <a:endParaRPr lang="en-AU"/>
          </a:p>
        </p:txBody>
      </p:sp>
      <p:sp>
        <p:nvSpPr>
          <p:cNvPr id="4" name="Slide Number Placeholder 3"/>
          <p:cNvSpPr>
            <a:spLocks noGrp="1"/>
          </p:cNvSpPr>
          <p:nvPr>
            <p:ph type="sldNum" sz="quarter" idx="12"/>
          </p:nvPr>
        </p:nvSpPr>
        <p:spPr/>
        <p:txBody>
          <a:bodyPr/>
          <a:lstStyle/>
          <a:p>
            <a:fld id="{E4D50661-490C-479C-95C2-F04632BDAFD8}" type="slidenum">
              <a:rPr lang="en-AU" smtClean="0"/>
              <a:t>27</a:t>
            </a:fld>
            <a:endParaRPr lang="en-AU"/>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480560" y="0"/>
            <a:ext cx="7421880" cy="6858000"/>
          </a:xfrm>
          <a:prstGeom prst="rect">
            <a:avLst/>
          </a:prstGeom>
        </p:spPr>
      </p:pic>
      <p:graphicFrame>
        <p:nvGraphicFramePr>
          <p:cNvPr id="11" name="Content Placeholder 10"/>
          <p:cNvGraphicFramePr>
            <a:graphicFrameLocks noGrp="1"/>
          </p:cNvGraphicFramePr>
          <p:nvPr>
            <p:ph idx="1"/>
            <p:extLst>
              <p:ext uri="{D42A27DB-BD31-4B8C-83A1-F6EECF244321}">
                <p14:modId xmlns:p14="http://schemas.microsoft.com/office/powerpoint/2010/main" val="948454262"/>
              </p:ext>
            </p:extLst>
          </p:nvPr>
        </p:nvGraphicFramePr>
        <p:xfrm>
          <a:off x="5257800" y="807721"/>
          <a:ext cx="6096000" cy="5061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1082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AU" sz="3700" b="1" dirty="0">
                <a:solidFill>
                  <a:srgbClr val="FFFFFF"/>
                </a:solidFill>
              </a:rPr>
              <a:t> </a:t>
            </a:r>
          </a:p>
        </p:txBody>
      </p:sp>
      <p:graphicFrame>
        <p:nvGraphicFramePr>
          <p:cNvPr id="5" name="Content Placeholder 2">
            <a:extLst>
              <a:ext uri="{FF2B5EF4-FFF2-40B4-BE49-F238E27FC236}">
                <a16:creationId xmlns:a16="http://schemas.microsoft.com/office/drawing/2014/main" id="{14B05E07-43F6-478A-B363-077E5D1D9477}"/>
              </a:ext>
            </a:extLst>
          </p:cNvPr>
          <p:cNvGraphicFramePr>
            <a:graphicFrameLocks noGrp="1"/>
          </p:cNvGraphicFramePr>
          <p:nvPr>
            <p:ph idx="1"/>
            <p:extLst>
              <p:ext uri="{D42A27DB-BD31-4B8C-83A1-F6EECF244321}">
                <p14:modId xmlns:p14="http://schemas.microsoft.com/office/powerpoint/2010/main" val="246857983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13/06/2019</a:t>
            </a:r>
            <a:endParaRPr lang="en-AU"/>
          </a:p>
        </p:txBody>
      </p:sp>
      <p:sp>
        <p:nvSpPr>
          <p:cNvPr id="4" name="Footer Placeholder 3"/>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28</a:t>
            </a:fld>
            <a:endParaRPr lang="en-AU"/>
          </a:p>
        </p:txBody>
      </p:sp>
      <p:sp>
        <p:nvSpPr>
          <p:cNvPr id="7" name="Rectangle 6">
            <a:extLst>
              <a:ext uri="{FF2B5EF4-FFF2-40B4-BE49-F238E27FC236}">
                <a16:creationId xmlns:a16="http://schemas.microsoft.com/office/drawing/2014/main" id="{39A41746-4C80-4157-9F63-9C08EBC43D5D}"/>
              </a:ext>
            </a:extLst>
          </p:cNvPr>
          <p:cNvSpPr/>
          <p:nvPr/>
        </p:nvSpPr>
        <p:spPr>
          <a:xfrm>
            <a:off x="943277" y="1448475"/>
            <a:ext cx="2638114" cy="3041602"/>
          </a:xfrm>
          <a:prstGeom prst="rect">
            <a:avLst/>
          </a:prstGeom>
        </p:spPr>
        <p:txBody>
          <a:bodyPr wrap="square">
            <a:spAutoFit/>
          </a:bodyPr>
          <a:lstStyle/>
          <a:p>
            <a:pPr marL="457200">
              <a:lnSpc>
                <a:spcPct val="107000"/>
              </a:lnSpc>
              <a:spcAft>
                <a:spcPts val="0"/>
              </a:spcAft>
            </a:pPr>
            <a:r>
              <a:rPr lang="en-AU"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Ensuring a Competent Authority reflects Aboriginal and Torres Strait Islander customary laws, and cultural protocols </a:t>
            </a:r>
            <a:endParaRPr lang="en-AU"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5110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AU" sz="4100" b="1" dirty="0">
                <a:solidFill>
                  <a:srgbClr val="FFFFFF"/>
                </a:solidFill>
              </a:rPr>
              <a:t>Expectations of the functions and powers of the Competent Authority</a:t>
            </a:r>
            <a:r>
              <a:rPr lang="en-AU" sz="4100" dirty="0">
                <a:solidFill>
                  <a:srgbClr val="FFFFFF"/>
                </a:solidFill>
              </a:rPr>
              <a:t/>
            </a:r>
            <a:br>
              <a:rPr lang="en-AU" sz="4100" dirty="0">
                <a:solidFill>
                  <a:srgbClr val="FFFFFF"/>
                </a:solidFill>
              </a:rPr>
            </a:br>
            <a:endParaRPr lang="en-AU" sz="4100" dirty="0">
              <a:solidFill>
                <a:srgbClr val="FFFFFF"/>
              </a:solidFill>
            </a:endParaRPr>
          </a:p>
        </p:txBody>
      </p:sp>
      <p:graphicFrame>
        <p:nvGraphicFramePr>
          <p:cNvPr id="5" name="Content Placeholder 2">
            <a:extLst>
              <a:ext uri="{FF2B5EF4-FFF2-40B4-BE49-F238E27FC236}">
                <a16:creationId xmlns:a16="http://schemas.microsoft.com/office/drawing/2014/main" id="{485D4E7F-FC67-4985-8264-901750263A64}"/>
              </a:ext>
            </a:extLst>
          </p:cNvPr>
          <p:cNvGraphicFramePr>
            <a:graphicFrameLocks noGrp="1"/>
          </p:cNvGraphicFramePr>
          <p:nvPr>
            <p:ph idx="1"/>
            <p:extLst>
              <p:ext uri="{D42A27DB-BD31-4B8C-83A1-F6EECF244321}">
                <p14:modId xmlns:p14="http://schemas.microsoft.com/office/powerpoint/2010/main" val="269222424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13/06/2019</a:t>
            </a:r>
            <a:endParaRPr lang="en-AU"/>
          </a:p>
        </p:txBody>
      </p:sp>
      <p:sp>
        <p:nvSpPr>
          <p:cNvPr id="4" name="Footer Placeholder 3"/>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29</a:t>
            </a:fld>
            <a:endParaRPr lang="en-AU"/>
          </a:p>
        </p:txBody>
      </p:sp>
    </p:spTree>
    <p:extLst>
      <p:ext uri="{BB962C8B-B14F-4D97-AF65-F5344CB8AC3E}">
        <p14:creationId xmlns:p14="http://schemas.microsoft.com/office/powerpoint/2010/main" val="651755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EB13FC9-9901-42D4-A406-8C7D4358D33C}"/>
              </a:ext>
            </a:extLst>
          </p:cNvPr>
          <p:cNvSpPr>
            <a:spLocks noGrp="1"/>
          </p:cNvSpPr>
          <p:nvPr>
            <p:ph type="title"/>
          </p:nvPr>
        </p:nvSpPr>
        <p:spPr>
          <a:xfrm>
            <a:off x="838200" y="963877"/>
            <a:ext cx="3494362" cy="4930246"/>
          </a:xfrm>
        </p:spPr>
        <p:txBody>
          <a:bodyPr>
            <a:normAutofit/>
          </a:bodyPr>
          <a:lstStyle/>
          <a:p>
            <a:pPr algn="r"/>
            <a:r>
              <a:rPr lang="en-AU" b="1">
                <a:solidFill>
                  <a:schemeClr val="accent1"/>
                </a:solidFill>
              </a:rPr>
              <a:t>Who we are and what we do</a:t>
            </a:r>
            <a:endParaRPr lang="en-AU">
              <a:solidFill>
                <a:schemeClr val="accent1"/>
              </a:solidFill>
            </a:endParaRPr>
          </a:p>
        </p:txBody>
      </p:sp>
      <p:sp>
        <p:nvSpPr>
          <p:cNvPr id="15" name="Content Placeholder 2">
            <a:extLst>
              <a:ext uri="{FF2B5EF4-FFF2-40B4-BE49-F238E27FC236}">
                <a16:creationId xmlns:a16="http://schemas.microsoft.com/office/drawing/2014/main" id="{8CDCF93B-6DA6-446E-9382-BFD4EAB29855}"/>
              </a:ext>
            </a:extLst>
          </p:cNvPr>
          <p:cNvSpPr>
            <a:spLocks noGrp="1"/>
          </p:cNvSpPr>
          <p:nvPr>
            <p:ph idx="1"/>
          </p:nvPr>
        </p:nvSpPr>
        <p:spPr>
          <a:xfrm>
            <a:off x="4976031" y="963877"/>
            <a:ext cx="6377769" cy="4930246"/>
          </a:xfrm>
        </p:spPr>
        <p:txBody>
          <a:bodyPr anchor="ctr">
            <a:normAutofit lnSpcReduction="10000"/>
          </a:bodyPr>
          <a:lstStyle/>
          <a:p>
            <a:r>
              <a:rPr lang="en-AU" sz="1900" dirty="0"/>
              <a:t>Introduction of Research Team members.</a:t>
            </a:r>
          </a:p>
          <a:p>
            <a:r>
              <a:rPr lang="en-AU" sz="1900" dirty="0"/>
              <a:t>The Indigenous Knowledge Forum began in 2012. </a:t>
            </a:r>
          </a:p>
          <a:p>
            <a:endParaRPr lang="en-AU" sz="1900" dirty="0"/>
          </a:p>
          <a:p>
            <a:r>
              <a:rPr lang="en-AU" sz="1900" dirty="0"/>
              <a:t>The aim is to work out how Indigenous Knowledge can be protected in Australia for the benefit of Aboriginal and Torres Strait Islander Peoples. </a:t>
            </a:r>
          </a:p>
          <a:p>
            <a:endParaRPr lang="en-AU" sz="1900" dirty="0"/>
          </a:p>
          <a:p>
            <a:r>
              <a:rPr lang="en-AU" sz="1900" dirty="0"/>
              <a:t>In 2014 the Forum consulted with Indigenous communities and identified important issues relating to how to protect Indigenous Knowledge.  </a:t>
            </a:r>
          </a:p>
          <a:p>
            <a:endParaRPr lang="en-AU" sz="1900" dirty="0"/>
          </a:p>
          <a:p>
            <a:r>
              <a:rPr lang="en-AU" sz="1900" dirty="0"/>
              <a:t>The Forum has hosted three conferences where ideas have been exchanged with people from around Australia and around the world.</a:t>
            </a:r>
          </a:p>
          <a:p>
            <a:r>
              <a:rPr lang="en-AU" sz="1900" dirty="0">
                <a:hlinkClick r:id="rId2"/>
              </a:rPr>
              <a:t>IKF2</a:t>
            </a:r>
            <a:endParaRPr lang="en-AU" sz="1900" dirty="0"/>
          </a:p>
          <a:p>
            <a:endParaRPr lang="en-AU" sz="1900" dirty="0"/>
          </a:p>
          <a:p>
            <a:endParaRPr lang="en-AU" sz="1900" dirty="0"/>
          </a:p>
        </p:txBody>
      </p:sp>
      <p:sp>
        <p:nvSpPr>
          <p:cNvPr id="3" name="Date Placeholder 2"/>
          <p:cNvSpPr>
            <a:spLocks noGrp="1"/>
          </p:cNvSpPr>
          <p:nvPr>
            <p:ph type="dt" sz="half" idx="10"/>
          </p:nvPr>
        </p:nvSpPr>
        <p:spPr/>
        <p:txBody>
          <a:bodyPr/>
          <a:lstStyle/>
          <a:p>
            <a:r>
              <a:rPr lang="en-US" smtClean="0"/>
              <a:t>13/06/2019</a:t>
            </a:r>
            <a:endParaRPr lang="en-AU"/>
          </a:p>
        </p:txBody>
      </p:sp>
      <p:sp>
        <p:nvSpPr>
          <p:cNvPr id="4" name="Footer Placeholder 3"/>
          <p:cNvSpPr>
            <a:spLocks noGrp="1"/>
          </p:cNvSpPr>
          <p:nvPr>
            <p:ph type="ftr" sz="quarter" idx="11"/>
          </p:nvPr>
        </p:nvSpPr>
        <p:spPr/>
        <p:txBody>
          <a:bodyPr/>
          <a:lstStyle/>
          <a:p>
            <a:r>
              <a:rPr lang="en-AU" smtClean="0"/>
              <a:t>Indigenous Knowledge Forum: Garuwanga Project</a:t>
            </a:r>
            <a:endParaRPr lang="en-AU" dirty="0"/>
          </a:p>
        </p:txBody>
      </p:sp>
      <p:sp>
        <p:nvSpPr>
          <p:cNvPr id="5" name="Slide Number Placeholder 4"/>
          <p:cNvSpPr>
            <a:spLocks noGrp="1"/>
          </p:cNvSpPr>
          <p:nvPr>
            <p:ph type="sldNum" sz="quarter" idx="12"/>
          </p:nvPr>
        </p:nvSpPr>
        <p:spPr/>
        <p:txBody>
          <a:bodyPr/>
          <a:lstStyle/>
          <a:p>
            <a:fld id="{E4D50661-490C-479C-95C2-F04632BDAFD8}" type="slidenum">
              <a:rPr lang="en-AU" smtClean="0"/>
              <a:t>3</a:t>
            </a:fld>
            <a:endParaRPr lang="en-AU"/>
          </a:p>
        </p:txBody>
      </p:sp>
    </p:spTree>
    <p:extLst>
      <p:ext uri="{BB962C8B-B14F-4D97-AF65-F5344CB8AC3E}">
        <p14:creationId xmlns:p14="http://schemas.microsoft.com/office/powerpoint/2010/main" val="1585511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pPr>
              <a:lnSpc>
                <a:spcPct val="107000"/>
              </a:lnSpc>
              <a:spcAft>
                <a:spcPts val="800"/>
              </a:spcAft>
            </a:pPr>
            <a:r>
              <a:rPr lang="en-AU"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Suitability to Australian legal and regulatory contexts </a:t>
            </a:r>
            <a:endParaRPr lang="en-AU"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2E86B028-FD11-4076-B4E2-CDB13481C9FA}"/>
              </a:ext>
            </a:extLst>
          </p:cNvPr>
          <p:cNvGraphicFramePr>
            <a:graphicFrameLocks noGrp="1"/>
          </p:cNvGraphicFramePr>
          <p:nvPr>
            <p:ph idx="1"/>
            <p:extLst>
              <p:ext uri="{D42A27DB-BD31-4B8C-83A1-F6EECF244321}">
                <p14:modId xmlns:p14="http://schemas.microsoft.com/office/powerpoint/2010/main" val="328387695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13/06/2019</a:t>
            </a:r>
            <a:endParaRPr lang="en-AU"/>
          </a:p>
        </p:txBody>
      </p:sp>
      <p:sp>
        <p:nvSpPr>
          <p:cNvPr id="4" name="Footer Placeholder 3"/>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30</a:t>
            </a:fld>
            <a:endParaRPr lang="en-AU"/>
          </a:p>
        </p:txBody>
      </p:sp>
    </p:spTree>
    <p:extLst>
      <p:ext uri="{BB962C8B-B14F-4D97-AF65-F5344CB8AC3E}">
        <p14:creationId xmlns:p14="http://schemas.microsoft.com/office/powerpoint/2010/main" val="2828013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pPr>
              <a:lnSpc>
                <a:spcPct val="107000"/>
              </a:lnSpc>
              <a:spcAft>
                <a:spcPts val="800"/>
              </a:spcAft>
            </a:pPr>
            <a:r>
              <a:rPr lang="en-AU"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Proposal</a:t>
            </a:r>
            <a:endParaRPr lang="en-AU"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2E86B028-FD11-4076-B4E2-CDB13481C9FA}"/>
              </a:ext>
            </a:extLst>
          </p:cNvPr>
          <p:cNvGraphicFramePr>
            <a:graphicFrameLocks noGrp="1"/>
          </p:cNvGraphicFramePr>
          <p:nvPr>
            <p:ph idx="1"/>
            <p:extLst>
              <p:ext uri="{D42A27DB-BD31-4B8C-83A1-F6EECF244321}">
                <p14:modId xmlns:p14="http://schemas.microsoft.com/office/powerpoint/2010/main" val="3064192668"/>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13/06/2019</a:t>
            </a:r>
            <a:endParaRPr lang="en-AU"/>
          </a:p>
        </p:txBody>
      </p:sp>
      <p:sp>
        <p:nvSpPr>
          <p:cNvPr id="4" name="Footer Placeholder 3"/>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31</a:t>
            </a:fld>
            <a:endParaRPr lang="en-AU"/>
          </a:p>
        </p:txBody>
      </p:sp>
    </p:spTree>
    <p:extLst>
      <p:ext uri="{BB962C8B-B14F-4D97-AF65-F5344CB8AC3E}">
        <p14:creationId xmlns:p14="http://schemas.microsoft.com/office/powerpoint/2010/main" val="2590078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Workshops</a:t>
            </a: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257239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32</a:t>
            </a:fld>
            <a:endParaRPr lang="en-AU"/>
          </a:p>
        </p:txBody>
      </p:sp>
    </p:spTree>
    <p:extLst>
      <p:ext uri="{BB962C8B-B14F-4D97-AF65-F5344CB8AC3E}">
        <p14:creationId xmlns:p14="http://schemas.microsoft.com/office/powerpoint/2010/main" val="1584763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35D5AA-7122-4C59-91E8-F5CEFC030609}"/>
              </a:ext>
            </a:extLst>
          </p:cNvPr>
          <p:cNvSpPr txBox="1"/>
          <p:nvPr/>
        </p:nvSpPr>
        <p:spPr>
          <a:xfrm>
            <a:off x="2484120" y="1066800"/>
            <a:ext cx="6891528" cy="3046988"/>
          </a:xfrm>
          <a:prstGeom prst="rect">
            <a:avLst/>
          </a:prstGeom>
          <a:noFill/>
        </p:spPr>
        <p:txBody>
          <a:bodyPr wrap="square" rtlCol="0">
            <a:spAutoFit/>
          </a:bodyPr>
          <a:lstStyle/>
          <a:p>
            <a:pPr algn="ctr"/>
            <a:r>
              <a:rPr lang="en-AU" sz="4000" b="1" dirty="0">
                <a:solidFill>
                  <a:srgbClr val="C00000"/>
                </a:solidFill>
              </a:rPr>
              <a:t>Thank </a:t>
            </a:r>
            <a:r>
              <a:rPr lang="en-AU" sz="4000" b="1" dirty="0" smtClean="0">
                <a:solidFill>
                  <a:srgbClr val="C00000"/>
                </a:solidFill>
              </a:rPr>
              <a:t>you</a:t>
            </a:r>
          </a:p>
          <a:p>
            <a:pPr algn="ctr"/>
            <a:r>
              <a:rPr lang="en-AU" sz="2800" b="1" dirty="0" smtClean="0">
                <a:solidFill>
                  <a:srgbClr val="C00000"/>
                </a:solidFill>
              </a:rPr>
              <a:t>Please see </a:t>
            </a:r>
            <a:r>
              <a:rPr lang="en-AU" sz="2800" b="1" dirty="0" smtClean="0">
                <a:solidFill>
                  <a:srgbClr val="C00000"/>
                </a:solidFill>
              </a:rPr>
              <a:t>our Project page</a:t>
            </a:r>
            <a:endParaRPr lang="en-AU" sz="2800" b="1" dirty="0" smtClean="0">
              <a:solidFill>
                <a:srgbClr val="C00000"/>
              </a:solidFill>
            </a:endParaRPr>
          </a:p>
          <a:p>
            <a:pPr algn="ctr"/>
            <a:endParaRPr lang="en-AU" sz="2800" b="1" dirty="0" smtClean="0">
              <a:solidFill>
                <a:srgbClr val="C00000"/>
              </a:solidFill>
            </a:endParaRPr>
          </a:p>
          <a:p>
            <a:pPr algn="ctr"/>
            <a:r>
              <a:rPr lang="en-AU" sz="2400" b="1" dirty="0" err="1" smtClean="0">
                <a:solidFill>
                  <a:srgbClr val="C00000"/>
                </a:solidFill>
                <a:hlinkClick r:id="rId2"/>
              </a:rPr>
              <a:t>Garuwanga</a:t>
            </a:r>
            <a:r>
              <a:rPr lang="en-AU" sz="2400" b="1" dirty="0" smtClean="0">
                <a:solidFill>
                  <a:srgbClr val="C00000"/>
                </a:solidFill>
                <a:hlinkClick r:id="rId2"/>
              </a:rPr>
              <a:t>: Forming a Competent Authority to Protect Indigenous Knowledge </a:t>
            </a:r>
            <a:r>
              <a:rPr lang="en-AU" sz="2400" b="1" dirty="0" smtClean="0">
                <a:solidFill>
                  <a:srgbClr val="C00000"/>
                </a:solidFill>
              </a:rPr>
              <a:t> </a:t>
            </a:r>
            <a:endParaRPr lang="en-AU" sz="2400" b="1" dirty="0" smtClean="0">
              <a:solidFill>
                <a:srgbClr val="C00000"/>
              </a:solidFill>
            </a:endParaRPr>
          </a:p>
          <a:p>
            <a:pPr algn="ctr"/>
            <a:endParaRPr lang="en-AU" sz="2400" b="1" dirty="0">
              <a:solidFill>
                <a:srgbClr val="C00000"/>
              </a:solidFill>
            </a:endParaRPr>
          </a:p>
          <a:p>
            <a:pPr algn="ctr"/>
            <a:r>
              <a:rPr lang="en-AU" sz="2400" b="1" dirty="0" smtClean="0">
                <a:solidFill>
                  <a:srgbClr val="C00000"/>
                </a:solidFill>
              </a:rPr>
              <a:t>www.indigenousknowledgeforum.org</a:t>
            </a:r>
            <a:endParaRPr lang="en-AU" sz="2400" b="1" dirty="0">
              <a:solidFill>
                <a:srgbClr val="C00000"/>
              </a:solidFill>
            </a:endParaRPr>
          </a:p>
        </p:txBody>
      </p:sp>
      <p:pic>
        <p:nvPicPr>
          <p:cNvPr id="3" name="Picture 2">
            <a:extLst>
              <a:ext uri="{FF2B5EF4-FFF2-40B4-BE49-F238E27FC236}">
                <a16:creationId xmlns:a16="http://schemas.microsoft.com/office/drawing/2014/main" id="{D7D50626-6D1B-4691-946B-26BC40C7AF2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16481" y="4312920"/>
            <a:ext cx="7284720" cy="1691640"/>
          </a:xfrm>
          <a:prstGeom prst="rect">
            <a:avLst/>
          </a:prstGeom>
          <a:noFill/>
          <a:ln>
            <a:noFill/>
          </a:ln>
        </p:spPr>
      </p:pic>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33</a:t>
            </a:fld>
            <a:endParaRPr lang="en-AU"/>
          </a:p>
        </p:txBody>
      </p:sp>
    </p:spTree>
    <p:extLst>
      <p:ext uri="{BB962C8B-B14F-4D97-AF65-F5344CB8AC3E}">
        <p14:creationId xmlns:p14="http://schemas.microsoft.com/office/powerpoint/2010/main" val="3634308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57D77BD-C27C-467A-B6CE-206ACE2EE091}"/>
              </a:ext>
            </a:extLst>
          </p:cNvPr>
          <p:cNvSpPr>
            <a:spLocks noGrp="1"/>
          </p:cNvSpPr>
          <p:nvPr>
            <p:ph type="title"/>
          </p:nvPr>
        </p:nvSpPr>
        <p:spPr>
          <a:xfrm>
            <a:off x="943277" y="712269"/>
            <a:ext cx="3370998" cy="5502264"/>
          </a:xfrm>
        </p:spPr>
        <p:txBody>
          <a:bodyPr>
            <a:normAutofit/>
          </a:bodyPr>
          <a:lstStyle/>
          <a:p>
            <a:r>
              <a:rPr lang="en-AU" b="1">
                <a:solidFill>
                  <a:srgbClr val="FFFFFF"/>
                </a:solidFill>
              </a:rPr>
              <a:t>The Garuwanga Project</a:t>
            </a:r>
            <a:endParaRPr lang="en-AU">
              <a:solidFill>
                <a:srgbClr val="FFFFFF"/>
              </a:solidFill>
            </a:endParaRPr>
          </a:p>
        </p:txBody>
      </p:sp>
      <p:graphicFrame>
        <p:nvGraphicFramePr>
          <p:cNvPr id="5" name="Content Placeholder 2">
            <a:extLst>
              <a:ext uri="{FF2B5EF4-FFF2-40B4-BE49-F238E27FC236}">
                <a16:creationId xmlns:a16="http://schemas.microsoft.com/office/drawing/2014/main" id="{C81D0832-131B-4815-8AD8-AABB30B34178}"/>
              </a:ext>
            </a:extLst>
          </p:cNvPr>
          <p:cNvGraphicFramePr>
            <a:graphicFrameLocks noGrp="1"/>
          </p:cNvGraphicFramePr>
          <p:nvPr>
            <p:ph idx="1"/>
            <p:extLst>
              <p:ext uri="{D42A27DB-BD31-4B8C-83A1-F6EECF244321}">
                <p14:modId xmlns:p14="http://schemas.microsoft.com/office/powerpoint/2010/main" val="550557629"/>
              </p:ext>
            </p:extLst>
          </p:nvPr>
        </p:nvGraphicFramePr>
        <p:xfrm>
          <a:off x="5280024" y="329184"/>
          <a:ext cx="6460871" cy="616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13/06/2019</a:t>
            </a:r>
            <a:endParaRPr lang="en-AU"/>
          </a:p>
        </p:txBody>
      </p:sp>
      <p:sp>
        <p:nvSpPr>
          <p:cNvPr id="4" name="Footer Placeholder 3"/>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4</a:t>
            </a:fld>
            <a:endParaRPr lang="en-AU"/>
          </a:p>
        </p:txBody>
      </p:sp>
    </p:spTree>
    <p:extLst>
      <p:ext uri="{BB962C8B-B14F-4D97-AF65-F5344CB8AC3E}">
        <p14:creationId xmlns:p14="http://schemas.microsoft.com/office/powerpoint/2010/main" val="2367424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856E62-F7E0-46A4-8789-E5601649E6B1}"/>
              </a:ext>
            </a:extLst>
          </p:cNvPr>
          <p:cNvSpPr>
            <a:spLocks noGrp="1"/>
          </p:cNvSpPr>
          <p:nvPr>
            <p:ph type="title"/>
          </p:nvPr>
        </p:nvSpPr>
        <p:spPr>
          <a:xfrm>
            <a:off x="943277" y="712269"/>
            <a:ext cx="2763091" cy="5502264"/>
          </a:xfrm>
        </p:spPr>
        <p:txBody>
          <a:bodyPr>
            <a:normAutofit/>
          </a:bodyPr>
          <a:lstStyle/>
          <a:p>
            <a:r>
              <a:rPr lang="en-AU" sz="4000" dirty="0">
                <a:solidFill>
                  <a:srgbClr val="FFFFFF"/>
                </a:solidFill>
              </a:rPr>
              <a:t>Key questions for the </a:t>
            </a:r>
            <a:r>
              <a:rPr lang="en-AU" sz="4000" dirty="0" err="1">
                <a:solidFill>
                  <a:srgbClr val="FFFFFF"/>
                </a:solidFill>
              </a:rPr>
              <a:t>Garuwanga</a:t>
            </a:r>
            <a:r>
              <a:rPr lang="en-AU" sz="4000" dirty="0">
                <a:solidFill>
                  <a:srgbClr val="FFFFFF"/>
                </a:solidFill>
              </a:rPr>
              <a:t> Project</a:t>
            </a:r>
          </a:p>
        </p:txBody>
      </p:sp>
      <p:graphicFrame>
        <p:nvGraphicFramePr>
          <p:cNvPr id="5" name="Content Placeholder 2">
            <a:extLst>
              <a:ext uri="{FF2B5EF4-FFF2-40B4-BE49-F238E27FC236}">
                <a16:creationId xmlns:a16="http://schemas.microsoft.com/office/drawing/2014/main" id="{91F7725C-ED49-47E2-B9EA-5E52EDDB9341}"/>
              </a:ext>
            </a:extLst>
          </p:cNvPr>
          <p:cNvGraphicFramePr>
            <a:graphicFrameLocks noGrp="1"/>
          </p:cNvGraphicFramePr>
          <p:nvPr>
            <p:ph idx="1"/>
            <p:extLst>
              <p:ext uri="{D42A27DB-BD31-4B8C-83A1-F6EECF244321}">
                <p14:modId xmlns:p14="http://schemas.microsoft.com/office/powerpoint/2010/main" val="3196582309"/>
              </p:ext>
            </p:extLst>
          </p:nvPr>
        </p:nvGraphicFramePr>
        <p:xfrm>
          <a:off x="3547872" y="231648"/>
          <a:ext cx="8335263" cy="6404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13/06/2019</a:t>
            </a:r>
            <a:endParaRPr lang="en-AU"/>
          </a:p>
        </p:txBody>
      </p:sp>
      <p:sp>
        <p:nvSpPr>
          <p:cNvPr id="4" name="Footer Placeholder 3"/>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5</a:t>
            </a:fld>
            <a:endParaRPr lang="en-AU"/>
          </a:p>
        </p:txBody>
      </p:sp>
    </p:spTree>
    <p:extLst>
      <p:ext uri="{BB962C8B-B14F-4D97-AF65-F5344CB8AC3E}">
        <p14:creationId xmlns:p14="http://schemas.microsoft.com/office/powerpoint/2010/main" val="3281475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1E4EBF7-1A37-4585-93D0-F7AFFE4D893A}"/>
              </a:ext>
            </a:extLst>
          </p:cNvPr>
          <p:cNvSpPr>
            <a:spLocks noGrp="1"/>
          </p:cNvSpPr>
          <p:nvPr>
            <p:ph type="title"/>
          </p:nvPr>
        </p:nvSpPr>
        <p:spPr>
          <a:xfrm>
            <a:off x="838200" y="963877"/>
            <a:ext cx="3494362" cy="4930246"/>
          </a:xfrm>
        </p:spPr>
        <p:txBody>
          <a:bodyPr>
            <a:normAutofit/>
          </a:bodyPr>
          <a:lstStyle/>
          <a:p>
            <a:pPr algn="r"/>
            <a:r>
              <a:rPr lang="en-AU" b="1" dirty="0">
                <a:solidFill>
                  <a:schemeClr val="accent1"/>
                </a:solidFill>
              </a:rPr>
              <a:t>What is a Competent Authority and why do we need one?</a:t>
            </a:r>
            <a:r>
              <a:rPr lang="en-AU" dirty="0">
                <a:solidFill>
                  <a:schemeClr val="accent1"/>
                </a:solidFill>
              </a:rPr>
              <a:t/>
            </a:r>
            <a:br>
              <a:rPr lang="en-AU" dirty="0">
                <a:solidFill>
                  <a:schemeClr val="accent1"/>
                </a:solidFill>
              </a:rPr>
            </a:br>
            <a:endParaRPr lang="en-AU" dirty="0">
              <a:solidFill>
                <a:schemeClr val="accent1"/>
              </a:solidFill>
            </a:endParaRPr>
          </a:p>
        </p:txBody>
      </p:sp>
      <p:sp>
        <p:nvSpPr>
          <p:cNvPr id="3" name="Content Placeholder 2">
            <a:extLst>
              <a:ext uri="{FF2B5EF4-FFF2-40B4-BE49-F238E27FC236}">
                <a16:creationId xmlns:a16="http://schemas.microsoft.com/office/drawing/2014/main" id="{9CC7E7C9-8FF4-414A-9061-89D7D9A0FA2A}"/>
              </a:ext>
            </a:extLst>
          </p:cNvPr>
          <p:cNvSpPr>
            <a:spLocks noGrp="1"/>
          </p:cNvSpPr>
          <p:nvPr>
            <p:ph idx="1"/>
          </p:nvPr>
        </p:nvSpPr>
        <p:spPr>
          <a:xfrm>
            <a:off x="4976031" y="963877"/>
            <a:ext cx="6377769" cy="4930246"/>
          </a:xfrm>
        </p:spPr>
        <p:txBody>
          <a:bodyPr anchor="ctr">
            <a:normAutofit/>
          </a:bodyPr>
          <a:lstStyle/>
          <a:p>
            <a:r>
              <a:rPr lang="en-AU" sz="2400" dirty="0"/>
              <a:t>A ‘Competent Authority’ is any person or organisation ‘that has the legally delegated or invested authority, capacity, or power to perform a designated function’ or to deal with a specific matter. </a:t>
            </a:r>
            <a:r>
              <a:rPr lang="en-AU" sz="2400" baseline="30000" dirty="0"/>
              <a:t>1</a:t>
            </a:r>
            <a:endParaRPr lang="en-AU" sz="2400" dirty="0"/>
          </a:p>
          <a:p>
            <a:r>
              <a:rPr lang="en-AU" sz="2400" dirty="0"/>
              <a:t>Here the Competent Authority is an organisation that may take many forms and perform different functions in relation to the protection of Indigenous Knowledge and administers Indigenous Knowledge protection.</a:t>
            </a:r>
          </a:p>
          <a:p>
            <a:endParaRPr lang="en-AU" sz="1200" dirty="0"/>
          </a:p>
          <a:p>
            <a:r>
              <a:rPr lang="en-AU" sz="1200" dirty="0"/>
              <a:t>1 European Commission, </a:t>
            </a:r>
            <a:r>
              <a:rPr lang="en-AU" sz="1200" i="1" dirty="0"/>
              <a:t>Commission Staff Working Document Impact Assessment</a:t>
            </a:r>
            <a:r>
              <a:rPr lang="en-AU" sz="1200" dirty="0"/>
              <a:t>, Brussels, 12.3.2018 SWD(2018) 54 final, 3.</a:t>
            </a:r>
          </a:p>
        </p:txBody>
      </p:sp>
      <p:sp>
        <p:nvSpPr>
          <p:cNvPr id="4" name="Date Placeholder 3"/>
          <p:cNvSpPr>
            <a:spLocks noGrp="1"/>
          </p:cNvSpPr>
          <p:nvPr>
            <p:ph type="dt" sz="half" idx="10"/>
          </p:nvPr>
        </p:nvSpPr>
        <p:spPr/>
        <p:txBody>
          <a:bodyPr/>
          <a:lstStyle/>
          <a:p>
            <a:r>
              <a:rPr lang="en-US" smtClean="0"/>
              <a:t>13/06/2019</a:t>
            </a:r>
            <a:endParaRPr lang="en-AU"/>
          </a:p>
        </p:txBody>
      </p:sp>
      <p:sp>
        <p:nvSpPr>
          <p:cNvPr id="5" name="Footer Placeholder 4"/>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6</a:t>
            </a:fld>
            <a:endParaRPr lang="en-AU"/>
          </a:p>
        </p:txBody>
      </p:sp>
    </p:spTree>
    <p:extLst>
      <p:ext uri="{BB962C8B-B14F-4D97-AF65-F5344CB8AC3E}">
        <p14:creationId xmlns:p14="http://schemas.microsoft.com/office/powerpoint/2010/main" val="1073157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5724071-AC7B-4A67-934B-CD7F9074580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205DAE-0C1C-415D-900D-E297D25B6FE0}"/>
              </a:ext>
            </a:extLst>
          </p:cNvPr>
          <p:cNvSpPr>
            <a:spLocks noGrp="1"/>
          </p:cNvSpPr>
          <p:nvPr>
            <p:ph type="title"/>
          </p:nvPr>
        </p:nvSpPr>
        <p:spPr>
          <a:xfrm>
            <a:off x="838200" y="365125"/>
            <a:ext cx="10515600" cy="1325563"/>
          </a:xfrm>
        </p:spPr>
        <p:txBody>
          <a:bodyPr>
            <a:normAutofit/>
          </a:bodyPr>
          <a:lstStyle/>
          <a:p>
            <a:r>
              <a:rPr lang="en-AU" sz="3400" b="1">
                <a:solidFill>
                  <a:schemeClr val="bg1"/>
                </a:solidFill>
              </a:rPr>
              <a:t>What is a Competent Authority and why do we need one?</a:t>
            </a:r>
            <a:r>
              <a:rPr lang="en-AU" sz="3400">
                <a:solidFill>
                  <a:schemeClr val="bg1"/>
                </a:solidFill>
              </a:rPr>
              <a:t/>
            </a:r>
            <a:br>
              <a:rPr lang="en-AU" sz="3400">
                <a:solidFill>
                  <a:schemeClr val="bg1"/>
                </a:solidFill>
              </a:rPr>
            </a:br>
            <a:endParaRPr lang="en-AU" sz="3400">
              <a:solidFill>
                <a:schemeClr val="bg1"/>
              </a:solidFill>
            </a:endParaRPr>
          </a:p>
        </p:txBody>
      </p:sp>
      <p:graphicFrame>
        <p:nvGraphicFramePr>
          <p:cNvPr id="10" name="Content Placeholder 2">
            <a:extLst>
              <a:ext uri="{FF2B5EF4-FFF2-40B4-BE49-F238E27FC236}">
                <a16:creationId xmlns:a16="http://schemas.microsoft.com/office/drawing/2014/main" id="{9E5D90BE-3AED-4AAE-B631-11AA5F6D4AAF}"/>
              </a:ext>
            </a:extLst>
          </p:cNvPr>
          <p:cNvGraphicFramePr>
            <a:graphicFrameLocks noGrp="1"/>
          </p:cNvGraphicFramePr>
          <p:nvPr>
            <p:ph idx="1"/>
            <p:extLst>
              <p:ext uri="{D42A27DB-BD31-4B8C-83A1-F6EECF244321}">
                <p14:modId xmlns:p14="http://schemas.microsoft.com/office/powerpoint/2010/main" val="1350458998"/>
              </p:ext>
            </p:extLst>
          </p:nvPr>
        </p:nvGraphicFramePr>
        <p:xfrm>
          <a:off x="838200" y="2500291"/>
          <a:ext cx="10515600" cy="3676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13/06/2019</a:t>
            </a:r>
            <a:endParaRPr lang="en-AU"/>
          </a:p>
        </p:txBody>
      </p:sp>
      <p:sp>
        <p:nvSpPr>
          <p:cNvPr id="4" name="Footer Placeholder 3"/>
          <p:cNvSpPr>
            <a:spLocks noGrp="1"/>
          </p:cNvSpPr>
          <p:nvPr>
            <p:ph type="ftr" sz="quarter" idx="11"/>
          </p:nvPr>
        </p:nvSpPr>
        <p:spPr/>
        <p:txBody>
          <a:bodyPr/>
          <a:lstStyle/>
          <a:p>
            <a:r>
              <a:rPr lang="en-AU" smtClean="0"/>
              <a:t>Indigenous Knowledge Forum: Garuwanga Project</a:t>
            </a:r>
            <a:endParaRPr lang="en-AU"/>
          </a:p>
        </p:txBody>
      </p:sp>
      <p:sp>
        <p:nvSpPr>
          <p:cNvPr id="5" name="Slide Number Placeholder 4"/>
          <p:cNvSpPr>
            <a:spLocks noGrp="1"/>
          </p:cNvSpPr>
          <p:nvPr>
            <p:ph type="sldNum" sz="quarter" idx="12"/>
          </p:nvPr>
        </p:nvSpPr>
        <p:spPr/>
        <p:txBody>
          <a:bodyPr/>
          <a:lstStyle/>
          <a:p>
            <a:fld id="{E4D50661-490C-479C-95C2-F04632BDAFD8}" type="slidenum">
              <a:rPr lang="en-AU" smtClean="0"/>
              <a:t>7</a:t>
            </a:fld>
            <a:endParaRPr lang="en-AU"/>
          </a:p>
        </p:txBody>
      </p:sp>
    </p:spTree>
    <p:extLst>
      <p:ext uri="{BB962C8B-B14F-4D97-AF65-F5344CB8AC3E}">
        <p14:creationId xmlns:p14="http://schemas.microsoft.com/office/powerpoint/2010/main" val="30190916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CB53088-6ED5-4E8C-96AF-69B3C2E58258}"/>
              </a:ext>
            </a:extLst>
          </p:cNvPr>
          <p:cNvSpPr>
            <a:spLocks noGrp="1"/>
          </p:cNvSpPr>
          <p:nvPr>
            <p:ph type="title"/>
          </p:nvPr>
        </p:nvSpPr>
        <p:spPr>
          <a:xfrm>
            <a:off x="943277" y="712269"/>
            <a:ext cx="3370998" cy="5502264"/>
          </a:xfrm>
        </p:spPr>
        <p:txBody>
          <a:bodyPr>
            <a:normAutofit/>
          </a:bodyPr>
          <a:lstStyle/>
          <a:p>
            <a:r>
              <a:rPr lang="en-AU" b="1">
                <a:solidFill>
                  <a:srgbClr val="FFFFFF"/>
                </a:solidFill>
              </a:rPr>
              <a:t>What is a Competent Authority and why do we need one?</a:t>
            </a:r>
            <a:r>
              <a:rPr lang="en-AU">
                <a:solidFill>
                  <a:srgbClr val="FFFFFF"/>
                </a:solidFill>
              </a:rPr>
              <a:t/>
            </a:r>
            <a:br>
              <a:rPr lang="en-AU">
                <a:solidFill>
                  <a:srgbClr val="FFFFFF"/>
                </a:solidFill>
              </a:rPr>
            </a:br>
            <a:endParaRPr lang="en-AU">
              <a:solidFill>
                <a:srgbClr val="FFFFFF"/>
              </a:solidFill>
            </a:endParaRPr>
          </a:p>
        </p:txBody>
      </p:sp>
      <p:graphicFrame>
        <p:nvGraphicFramePr>
          <p:cNvPr id="8" name="Content Placeholder 2">
            <a:extLst>
              <a:ext uri="{FF2B5EF4-FFF2-40B4-BE49-F238E27FC236}">
                <a16:creationId xmlns:a16="http://schemas.microsoft.com/office/drawing/2014/main" id="{6630AE6F-108A-458B-96E4-4205855D480D}"/>
              </a:ext>
            </a:extLst>
          </p:cNvPr>
          <p:cNvGraphicFramePr>
            <a:graphicFrameLocks noGrp="1"/>
          </p:cNvGraphicFramePr>
          <p:nvPr>
            <p:ph idx="1"/>
            <p:extLst>
              <p:ext uri="{D42A27DB-BD31-4B8C-83A1-F6EECF244321}">
                <p14:modId xmlns:p14="http://schemas.microsoft.com/office/powerpoint/2010/main" val="17677718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E35015A-D0BE-42C1-BF32-6FC2E191A231}"/>
              </a:ext>
            </a:extLst>
          </p:cNvPr>
          <p:cNvSpPr>
            <a:spLocks noGrp="1"/>
          </p:cNvSpPr>
          <p:nvPr>
            <p:ph type="dt" sz="half" idx="10"/>
          </p:nvPr>
        </p:nvSpPr>
        <p:spPr>
          <a:xfrm>
            <a:off x="838200" y="6356350"/>
            <a:ext cx="2743200" cy="365125"/>
          </a:xfrm>
        </p:spPr>
        <p:txBody>
          <a:bodyPr>
            <a:normAutofit/>
          </a:bodyPr>
          <a:lstStyle/>
          <a:p>
            <a:pPr>
              <a:spcAft>
                <a:spcPts val="600"/>
              </a:spcAft>
            </a:pPr>
            <a:r>
              <a:rPr lang="en-US" smtClean="0">
                <a:solidFill>
                  <a:srgbClr val="FFFFFF"/>
                </a:solidFill>
              </a:rPr>
              <a:t>13/06/2019</a:t>
            </a:r>
            <a:endParaRPr lang="en-AU">
              <a:solidFill>
                <a:srgbClr val="FFFFFF"/>
              </a:solidFill>
            </a:endParaRPr>
          </a:p>
        </p:txBody>
      </p:sp>
      <p:sp>
        <p:nvSpPr>
          <p:cNvPr id="5" name="Footer Placeholder 4">
            <a:extLst>
              <a:ext uri="{FF2B5EF4-FFF2-40B4-BE49-F238E27FC236}">
                <a16:creationId xmlns:a16="http://schemas.microsoft.com/office/drawing/2014/main" id="{0D743132-DCDC-44B8-8941-EE6999502914}"/>
              </a:ext>
            </a:extLst>
          </p:cNvPr>
          <p:cNvSpPr>
            <a:spLocks noGrp="1"/>
          </p:cNvSpPr>
          <p:nvPr>
            <p:ph type="ftr" sz="quarter" idx="11"/>
          </p:nvPr>
        </p:nvSpPr>
        <p:spPr>
          <a:xfrm>
            <a:off x="5280024" y="6356350"/>
            <a:ext cx="2873375" cy="365125"/>
          </a:xfrm>
        </p:spPr>
        <p:txBody>
          <a:bodyPr>
            <a:normAutofit/>
          </a:bodyPr>
          <a:lstStyle/>
          <a:p>
            <a:pPr algn="l">
              <a:lnSpc>
                <a:spcPct val="90000"/>
              </a:lnSpc>
              <a:spcAft>
                <a:spcPts val="600"/>
              </a:spcAft>
            </a:pPr>
            <a:r>
              <a:rPr lang="en-AU" sz="900" smtClean="0">
                <a:solidFill>
                  <a:schemeClr val="tx1"/>
                </a:solidFill>
              </a:rPr>
              <a:t>Indigenous Knowledge Forum: Garuwanga Project</a:t>
            </a:r>
            <a:endParaRPr lang="en-AU" sz="900">
              <a:solidFill>
                <a:schemeClr val="tx1"/>
              </a:solidFill>
            </a:endParaRPr>
          </a:p>
        </p:txBody>
      </p:sp>
      <p:sp>
        <p:nvSpPr>
          <p:cNvPr id="6" name="Slide Number Placeholder 5">
            <a:extLst>
              <a:ext uri="{FF2B5EF4-FFF2-40B4-BE49-F238E27FC236}">
                <a16:creationId xmlns:a16="http://schemas.microsoft.com/office/drawing/2014/main" id="{48CE6F61-1EA6-4449-9075-23607F9A3CFF}"/>
              </a:ext>
            </a:extLst>
          </p:cNvPr>
          <p:cNvSpPr>
            <a:spLocks noGrp="1"/>
          </p:cNvSpPr>
          <p:nvPr>
            <p:ph type="sldNum" sz="quarter" idx="12"/>
          </p:nvPr>
        </p:nvSpPr>
        <p:spPr>
          <a:xfrm>
            <a:off x="8610600" y="6356350"/>
            <a:ext cx="2743200" cy="365125"/>
          </a:xfrm>
        </p:spPr>
        <p:txBody>
          <a:bodyPr>
            <a:normAutofit/>
          </a:bodyPr>
          <a:lstStyle/>
          <a:p>
            <a:pPr>
              <a:spcAft>
                <a:spcPts val="600"/>
              </a:spcAft>
            </a:pPr>
            <a:fld id="{E4D50661-490C-479C-95C2-F04632BDAFD8}" type="slidenum">
              <a:rPr lang="en-AU">
                <a:solidFill>
                  <a:schemeClr val="tx1"/>
                </a:solidFill>
              </a:rPr>
              <a:pPr>
                <a:spcAft>
                  <a:spcPts val="600"/>
                </a:spcAft>
              </a:pPr>
              <a:t>8</a:t>
            </a:fld>
            <a:endParaRPr lang="en-AU">
              <a:solidFill>
                <a:schemeClr val="tx1"/>
              </a:solidFill>
            </a:endParaRPr>
          </a:p>
        </p:txBody>
      </p:sp>
    </p:spTree>
    <p:extLst>
      <p:ext uri="{BB962C8B-B14F-4D97-AF65-F5344CB8AC3E}">
        <p14:creationId xmlns:p14="http://schemas.microsoft.com/office/powerpoint/2010/main" val="4212839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9D9D9D8-F434-48F4-AFB4-D1188A6A7D6E}"/>
              </a:ext>
            </a:extLst>
          </p:cNvPr>
          <p:cNvSpPr>
            <a:spLocks noGrp="1"/>
          </p:cNvSpPr>
          <p:nvPr>
            <p:ph type="title"/>
          </p:nvPr>
        </p:nvSpPr>
        <p:spPr>
          <a:xfrm>
            <a:off x="943277" y="712269"/>
            <a:ext cx="3370998" cy="5502264"/>
          </a:xfrm>
        </p:spPr>
        <p:txBody>
          <a:bodyPr>
            <a:normAutofit/>
          </a:bodyPr>
          <a:lstStyle/>
          <a:p>
            <a:r>
              <a:rPr lang="en-AU" b="1">
                <a:solidFill>
                  <a:srgbClr val="FFFFFF"/>
                </a:solidFill>
              </a:rPr>
              <a:t>What issues have already been raised regarding the Competent Authority?</a:t>
            </a:r>
            <a:r>
              <a:rPr lang="en-AU">
                <a:solidFill>
                  <a:srgbClr val="FFFFFF"/>
                </a:solidFill>
              </a:rPr>
              <a:t/>
            </a:r>
            <a:br>
              <a:rPr lang="en-AU">
                <a:solidFill>
                  <a:srgbClr val="FFFFFF"/>
                </a:solidFill>
              </a:rPr>
            </a:br>
            <a:endParaRPr lang="en-AU">
              <a:solidFill>
                <a:srgbClr val="FFFFFF"/>
              </a:solidFill>
            </a:endParaRPr>
          </a:p>
        </p:txBody>
      </p:sp>
      <p:graphicFrame>
        <p:nvGraphicFramePr>
          <p:cNvPr id="5" name="Content Placeholder 2">
            <a:extLst>
              <a:ext uri="{FF2B5EF4-FFF2-40B4-BE49-F238E27FC236}">
                <a16:creationId xmlns:a16="http://schemas.microsoft.com/office/drawing/2014/main" id="{D38C7B7D-5983-4344-8840-34B795423AA2}"/>
              </a:ext>
            </a:extLst>
          </p:cNvPr>
          <p:cNvGraphicFramePr>
            <a:graphicFrameLocks noGrp="1"/>
          </p:cNvGraphicFramePr>
          <p:nvPr>
            <p:ph idx="1"/>
            <p:extLst>
              <p:ext uri="{D42A27DB-BD31-4B8C-83A1-F6EECF244321}">
                <p14:modId xmlns:p14="http://schemas.microsoft.com/office/powerpoint/2010/main" val="3654530178"/>
              </p:ext>
            </p:extLst>
          </p:nvPr>
        </p:nvGraphicFramePr>
        <p:xfrm>
          <a:off x="5257552" y="64240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13/06/2019</a:t>
            </a:r>
            <a:endParaRPr lang="en-AU"/>
          </a:p>
        </p:txBody>
      </p:sp>
      <p:sp>
        <p:nvSpPr>
          <p:cNvPr id="4" name="Footer Placeholder 3"/>
          <p:cNvSpPr>
            <a:spLocks noGrp="1"/>
          </p:cNvSpPr>
          <p:nvPr>
            <p:ph type="ftr" sz="quarter" idx="11"/>
          </p:nvPr>
        </p:nvSpPr>
        <p:spPr/>
        <p:txBody>
          <a:bodyPr/>
          <a:lstStyle/>
          <a:p>
            <a:r>
              <a:rPr lang="en-AU" smtClean="0"/>
              <a:t>Indigenous Knowledge Forum: Garuwanga Project</a:t>
            </a:r>
            <a:endParaRPr lang="en-AU"/>
          </a:p>
        </p:txBody>
      </p:sp>
      <p:sp>
        <p:nvSpPr>
          <p:cNvPr id="6" name="Slide Number Placeholder 5"/>
          <p:cNvSpPr>
            <a:spLocks noGrp="1"/>
          </p:cNvSpPr>
          <p:nvPr>
            <p:ph type="sldNum" sz="quarter" idx="12"/>
          </p:nvPr>
        </p:nvSpPr>
        <p:spPr/>
        <p:txBody>
          <a:bodyPr/>
          <a:lstStyle/>
          <a:p>
            <a:fld id="{E4D50661-490C-479C-95C2-F04632BDAFD8}" type="slidenum">
              <a:rPr lang="en-AU" smtClean="0"/>
              <a:t>9</a:t>
            </a:fld>
            <a:endParaRPr lang="en-AU"/>
          </a:p>
        </p:txBody>
      </p:sp>
    </p:spTree>
    <p:extLst>
      <p:ext uri="{BB962C8B-B14F-4D97-AF65-F5344CB8AC3E}">
        <p14:creationId xmlns:p14="http://schemas.microsoft.com/office/powerpoint/2010/main" val="2344833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2597</TotalTime>
  <Words>2383</Words>
  <Application>Microsoft Office PowerPoint</Application>
  <PresentationFormat>Widescreen</PresentationFormat>
  <Paragraphs>253</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Angsana New</vt:lpstr>
      <vt:lpstr>Arial</vt:lpstr>
      <vt:lpstr>Calibri</vt:lpstr>
      <vt:lpstr>Calibri Light</vt:lpstr>
      <vt:lpstr>Century Gothic</vt:lpstr>
      <vt:lpstr>Times New Roman</vt:lpstr>
      <vt:lpstr>Office Theme</vt:lpstr>
      <vt:lpstr>PowerPoint Presentation</vt:lpstr>
      <vt:lpstr>Acknowledgement </vt:lpstr>
      <vt:lpstr>Who we are and what we do</vt:lpstr>
      <vt:lpstr>The Garuwanga Project</vt:lpstr>
      <vt:lpstr>Key questions for the Garuwanga Project</vt:lpstr>
      <vt:lpstr>What is a Competent Authority and why do we need one? </vt:lpstr>
      <vt:lpstr>What is a Competent Authority and why do we need one? </vt:lpstr>
      <vt:lpstr>What is a Competent Authority and why do we need one? </vt:lpstr>
      <vt:lpstr>What issues have already been raised regarding the Competent Authority? </vt:lpstr>
      <vt:lpstr> </vt:lpstr>
      <vt:lpstr>The need for a national presence</vt:lpstr>
      <vt:lpstr>PowerPoint Presentation</vt:lpstr>
      <vt:lpstr>Competent Authorities in other countries.  </vt:lpstr>
      <vt:lpstr>Australian organisations </vt:lpstr>
      <vt:lpstr>Indigenous Governance*    * source Indigenous Governance Toolkit </vt:lpstr>
      <vt:lpstr>Garuwanga Governance Principles</vt:lpstr>
      <vt:lpstr>Relationships/Networks</vt:lpstr>
      <vt:lpstr>Trust/Confidence</vt:lpstr>
      <vt:lpstr>Independence from government </vt:lpstr>
      <vt:lpstr>Community participation</vt:lpstr>
      <vt:lpstr>Guarantees/Confidentiality</vt:lpstr>
      <vt:lpstr>Transparency/Accountability</vt:lpstr>
      <vt:lpstr>Facilitation </vt:lpstr>
      <vt:lpstr>Advocacy</vt:lpstr>
      <vt:lpstr>Communication</vt:lpstr>
      <vt:lpstr>Reciprocity</vt:lpstr>
      <vt:lpstr>Discussion Questions</vt:lpstr>
      <vt:lpstr> </vt:lpstr>
      <vt:lpstr>Expectations of the functions and powers of the Competent Authority </vt:lpstr>
      <vt:lpstr>Suitability to Australian legal and regulatory contexts </vt:lpstr>
      <vt:lpstr>Proposal</vt:lpstr>
      <vt:lpstr>Workshops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CAHILL</dc:creator>
  <cp:lastModifiedBy>Natalie Stoianoff</cp:lastModifiedBy>
  <cp:revision>79</cp:revision>
  <cp:lastPrinted>2018-04-15T23:28:22Z</cp:lastPrinted>
  <dcterms:created xsi:type="dcterms:W3CDTF">2018-03-26T02:54:57Z</dcterms:created>
  <dcterms:modified xsi:type="dcterms:W3CDTF">2019-06-12T21:44:06Z</dcterms:modified>
</cp:coreProperties>
</file>